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56" r:id="rId3"/>
    <p:sldId id="257" r:id="rId4"/>
    <p:sldId id="262" r:id="rId5"/>
    <p:sldId id="261" r:id="rId6"/>
    <p:sldId id="263" r:id="rId7"/>
    <p:sldId id="258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E8"/>
    <a:srgbClr val="F3F2F1"/>
    <a:srgbClr val="889F94"/>
    <a:srgbClr val="FFFF6A"/>
    <a:srgbClr val="A3A3A3"/>
    <a:srgbClr val="172C51"/>
    <a:srgbClr val="9F9F9F"/>
    <a:srgbClr val="FFD6D6"/>
    <a:srgbClr val="CC339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269" y="62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accuracy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hyperlink" Target="https://jpt.spe.org/quality-why-it-so-important-now" TargetMode="External"/><Relationship Id="rId4" Type="http://schemas.openxmlformats.org/officeDocument/2006/relationships/image" Target="../media/image3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image" Target="../media/image61.jpg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accuracy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hyperlink" Target="https://jpt.spe.org/quality-why-it-so-important-now" TargetMode="External"/><Relationship Id="rId4" Type="http://schemas.openxmlformats.org/officeDocument/2006/relationships/image" Target="../media/image3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image" Target="../media/image61.jpg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54A63-ABBD-4FC9-8F6E-E76F81362B3A}" type="doc">
      <dgm:prSet loTypeId="urn:microsoft.com/office/officeart/2011/layout/RadialPictureList" loCatId="officeonlin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F9A9F46C-95D4-4412-86DA-7270DBAF71A3}">
      <dgm:prSet phldrT="[Text]" custT="1"/>
      <dgm:spPr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What are the Challenges?</a:t>
          </a:r>
        </a:p>
      </dgm:t>
    </dgm:pt>
    <dgm:pt modelId="{2CCEB729-DC59-446C-8C51-6CB0BF484051}" type="parTrans" cxnId="{D74FB796-E6DC-47B1-BB8F-D1925639945F}">
      <dgm:prSet/>
      <dgm:spPr/>
      <dgm:t>
        <a:bodyPr/>
        <a:lstStyle/>
        <a:p>
          <a:endParaRPr lang="en-IN"/>
        </a:p>
      </dgm:t>
    </dgm:pt>
    <dgm:pt modelId="{A0AE215A-B91A-4438-A173-1F944CA7C61A}" type="sibTrans" cxnId="{D74FB796-E6DC-47B1-BB8F-D1925639945F}">
      <dgm:prSet/>
      <dgm:spPr/>
      <dgm:t>
        <a:bodyPr/>
        <a:lstStyle/>
        <a:p>
          <a:endParaRPr lang="en-IN"/>
        </a:p>
      </dgm:t>
    </dgm:pt>
    <dgm:pt modelId="{EBE6CED0-EF99-4F20-BC9F-66A3399932D9}">
      <dgm:prSet phldrT="[Text]" custT="1"/>
      <dgm:spPr/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Must run at 60 FPS with 90% accuracy. Handle large input sizes (1920x1080) efficiently.</a:t>
          </a:r>
          <a:endParaRPr lang="en-IN" sz="1400" dirty="0"/>
        </a:p>
      </dgm:t>
    </dgm:pt>
    <dgm:pt modelId="{D21CF8CE-B2B5-4581-A00D-525A1559DC94}" type="parTrans" cxnId="{910E4235-500A-4377-A8A0-2E50B1E2FC81}">
      <dgm:prSet/>
      <dgm:spPr/>
      <dgm:t>
        <a:bodyPr/>
        <a:lstStyle/>
        <a:p>
          <a:endParaRPr lang="en-IN"/>
        </a:p>
      </dgm:t>
    </dgm:pt>
    <dgm:pt modelId="{B957AFA0-CC01-4B2F-8FCF-4B9DB51FF9C2}" type="sibTrans" cxnId="{910E4235-500A-4377-A8A0-2E50B1E2FC81}">
      <dgm:prSet/>
      <dgm:spPr/>
      <dgm:t>
        <a:bodyPr/>
        <a:lstStyle/>
        <a:p>
          <a:endParaRPr lang="en-IN"/>
        </a:p>
      </dgm:t>
    </dgm:pt>
    <dgm:pt modelId="{1ADA771E-30EC-479A-B135-E7242652E54C}">
      <dgm:prSet phldrT="[Text]" custT="1"/>
      <dgm:spPr>
        <a:ln>
          <a:solidFill>
            <a:schemeClr val="tx1">
              <a:alpha val="0"/>
            </a:schemeClr>
          </a:solidFill>
        </a:ln>
      </dgm:spPr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Ensure high F1 Score and precision-recall metrics. Low false positives (≤ 10% for rare pixelated images).</a:t>
          </a:r>
          <a:endParaRPr lang="en-IN" sz="1600" dirty="0"/>
        </a:p>
      </dgm:t>
    </dgm:pt>
    <dgm:pt modelId="{FAB76260-018E-4B85-9778-5BDDA1219A09}" type="parTrans" cxnId="{326E5C7F-FB23-4AFE-B3BE-9B89ED409B9E}">
      <dgm:prSet/>
      <dgm:spPr/>
      <dgm:t>
        <a:bodyPr/>
        <a:lstStyle/>
        <a:p>
          <a:endParaRPr lang="en-IN"/>
        </a:p>
      </dgm:t>
    </dgm:pt>
    <dgm:pt modelId="{F1B2E5E3-CDFF-4801-B98F-142D91FD0091}" type="sibTrans" cxnId="{326E5C7F-FB23-4AFE-B3BE-9B89ED409B9E}">
      <dgm:prSet/>
      <dgm:spPr/>
      <dgm:t>
        <a:bodyPr/>
        <a:lstStyle/>
        <a:p>
          <a:endParaRPr lang="en-IN"/>
        </a:p>
      </dgm:t>
    </dgm:pt>
    <dgm:pt modelId="{40F84846-37C8-4C21-825E-6F80437881F3}">
      <dgm:prSet phldrT="[Text]" custT="1"/>
      <dgm:spPr/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Quality Restoration: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the quality of pixelated images. Maintain 20 FPS for restoration. Non-pixelated images should remain unchanged.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BF6C76-2881-4BDB-9343-6238E90CF796}" type="parTrans" cxnId="{94929FA9-277E-41A9-8BDD-5F1C444311D7}">
      <dgm:prSet/>
      <dgm:spPr/>
      <dgm:t>
        <a:bodyPr/>
        <a:lstStyle/>
        <a:p>
          <a:endParaRPr lang="en-IN"/>
        </a:p>
      </dgm:t>
    </dgm:pt>
    <dgm:pt modelId="{D610430F-5A0D-4140-B94B-6370B75B3CE5}" type="sibTrans" cxnId="{94929FA9-277E-41A9-8BDD-5F1C444311D7}">
      <dgm:prSet/>
      <dgm:spPr/>
      <dgm:t>
        <a:bodyPr/>
        <a:lstStyle/>
        <a:p>
          <a:endParaRPr lang="en-IN"/>
        </a:p>
      </dgm:t>
    </dgm:pt>
    <dgm:pt modelId="{DABD3E28-56A6-4AC1-BD89-0DB3C4E8EA1D}" type="pres">
      <dgm:prSet presAssocID="{36754A63-ABBD-4FC9-8F6E-E76F81362B3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172DA277-CF48-45F6-8686-C384634B0FE3}" type="pres">
      <dgm:prSet presAssocID="{F9A9F46C-95D4-4412-86DA-7270DBAF71A3}" presName="Parent" presStyleLbl="node1" presStyleIdx="0" presStyleCnt="2">
        <dgm:presLayoutVars>
          <dgm:chMax val="4"/>
          <dgm:chPref val="3"/>
        </dgm:presLayoutVars>
      </dgm:prSet>
      <dgm:spPr>
        <a:xfrm>
          <a:off x="1431220" y="1284195"/>
          <a:ext cx="2309594" cy="2309708"/>
        </a:xfrm>
        <a:prstGeom prst="ellipse">
          <a:avLst/>
        </a:prstGeom>
      </dgm:spPr>
    </dgm:pt>
    <dgm:pt modelId="{9173B738-21E3-4018-BEC0-C6E5655F8B2E}" type="pres">
      <dgm:prSet presAssocID="{EBE6CED0-EF99-4F20-BC9F-66A3399932D9}" presName="Accent" presStyleLbl="node1" presStyleIdx="1" presStyleCnt="2"/>
      <dgm:spPr>
        <a:solidFill>
          <a:srgbClr val="C00000"/>
        </a:solidFill>
      </dgm:spPr>
    </dgm:pt>
    <dgm:pt modelId="{6627EF60-9516-4CF8-B4B6-BFAD7D6E1F0C}" type="pres">
      <dgm:prSet presAssocID="{EBE6CED0-EF99-4F20-BC9F-66A3399932D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0C2AA1-1C8C-44B5-B125-53679278866B}" type="pres">
      <dgm:prSet presAssocID="{EBE6CED0-EF99-4F20-BC9F-66A3399932D9}" presName="Child1" presStyleLbl="revTx" presStyleIdx="0" presStyleCnt="3" custScaleX="123733" custScaleY="121476" custLinFactNeighborX="14813" custLinFactNeighborY="16">
        <dgm:presLayoutVars>
          <dgm:chMax val="0"/>
          <dgm:chPref val="0"/>
          <dgm:bulletEnabled val="1"/>
        </dgm:presLayoutVars>
      </dgm:prSet>
      <dgm:spPr/>
    </dgm:pt>
    <dgm:pt modelId="{E73B7A90-325D-41DC-A0A8-D9B4A56EBA6C}" type="pres">
      <dgm:prSet presAssocID="{1ADA771E-30EC-479A-B135-E7242652E54C}" presName="Image2" presStyleCnt="0"/>
      <dgm:spPr/>
    </dgm:pt>
    <dgm:pt modelId="{AA87514E-B747-4B79-99B0-83FD1C796D57}" type="pres">
      <dgm:prSet presAssocID="{1ADA771E-30EC-479A-B135-E7242652E54C}" presName="Imag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20A5215A-A7D7-4CC7-AE3E-FACC1915825A}" type="pres">
      <dgm:prSet presAssocID="{1ADA771E-30EC-479A-B135-E7242652E54C}" presName="Child2" presStyleLbl="revTx" presStyleIdx="1" presStyleCnt="3" custScaleX="132429" custScaleY="142037" custLinFactNeighborX="38407" custLinFactNeighborY="3720">
        <dgm:presLayoutVars>
          <dgm:chMax val="0"/>
          <dgm:chPref val="0"/>
          <dgm:bulletEnabled val="1"/>
        </dgm:presLayoutVars>
      </dgm:prSet>
      <dgm:spPr/>
    </dgm:pt>
    <dgm:pt modelId="{127C2046-CFD8-407E-9FF5-267D4F6BA582}" type="pres">
      <dgm:prSet presAssocID="{40F84846-37C8-4C21-825E-6F80437881F3}" presName="Image3" presStyleCnt="0"/>
      <dgm:spPr/>
    </dgm:pt>
    <dgm:pt modelId="{69DE4B2F-1FD2-45DB-A069-95EE67A8B957}" type="pres">
      <dgm:prSet presAssocID="{40F84846-37C8-4C21-825E-6F80437881F3}" presName="Image" presStyleLbl="fgImgPlace1" presStyleIdx="2" presStyleCnt="3" custScaleX="101715" custScaleY="95492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</dgm:spPr>
    </dgm:pt>
    <dgm:pt modelId="{96A1F95D-6384-4748-AFA7-AD85C1D2C3CF}" type="pres">
      <dgm:prSet presAssocID="{40F84846-37C8-4C21-825E-6F80437881F3}" presName="Child3" presStyleLbl="revTx" presStyleIdx="2" presStyleCnt="3" custScaleX="141384" custScaleY="151505" custLinFactNeighborX="25065" custLinFactNeighborY="3472">
        <dgm:presLayoutVars>
          <dgm:chMax val="0"/>
          <dgm:chPref val="0"/>
          <dgm:bulletEnabled val="1"/>
        </dgm:presLayoutVars>
      </dgm:prSet>
      <dgm:spPr/>
    </dgm:pt>
  </dgm:ptLst>
  <dgm:cxnLst>
    <dgm:cxn modelId="{76AE4516-74B5-4D43-9EBF-33A14F2A99BA}" type="presOf" srcId="{F9A9F46C-95D4-4412-86DA-7270DBAF71A3}" destId="{172DA277-CF48-45F6-8686-C384634B0FE3}" srcOrd="0" destOrd="0" presId="urn:microsoft.com/office/officeart/2011/layout/RadialPictureList"/>
    <dgm:cxn modelId="{689F8C2C-4976-4813-8760-8C0008EBE8B9}" type="presOf" srcId="{36754A63-ABBD-4FC9-8F6E-E76F81362B3A}" destId="{DABD3E28-56A6-4AC1-BD89-0DB3C4E8EA1D}" srcOrd="0" destOrd="0" presId="urn:microsoft.com/office/officeart/2011/layout/RadialPictureList"/>
    <dgm:cxn modelId="{812FD833-BE49-4C10-9C96-05214D989FC1}" type="presOf" srcId="{EBE6CED0-EF99-4F20-BC9F-66A3399932D9}" destId="{D00C2AA1-1C8C-44B5-B125-53679278866B}" srcOrd="0" destOrd="0" presId="urn:microsoft.com/office/officeart/2011/layout/RadialPictureList"/>
    <dgm:cxn modelId="{910E4235-500A-4377-A8A0-2E50B1E2FC81}" srcId="{F9A9F46C-95D4-4412-86DA-7270DBAF71A3}" destId="{EBE6CED0-EF99-4F20-BC9F-66A3399932D9}" srcOrd="0" destOrd="0" parTransId="{D21CF8CE-B2B5-4581-A00D-525A1559DC94}" sibTransId="{B957AFA0-CC01-4B2F-8FCF-4B9DB51FF9C2}"/>
    <dgm:cxn modelId="{326E5C7F-FB23-4AFE-B3BE-9B89ED409B9E}" srcId="{F9A9F46C-95D4-4412-86DA-7270DBAF71A3}" destId="{1ADA771E-30EC-479A-B135-E7242652E54C}" srcOrd="1" destOrd="0" parTransId="{FAB76260-018E-4B85-9778-5BDDA1219A09}" sibTransId="{F1B2E5E3-CDFF-4801-B98F-142D91FD0091}"/>
    <dgm:cxn modelId="{D74FB796-E6DC-47B1-BB8F-D1925639945F}" srcId="{36754A63-ABBD-4FC9-8F6E-E76F81362B3A}" destId="{F9A9F46C-95D4-4412-86DA-7270DBAF71A3}" srcOrd="0" destOrd="0" parTransId="{2CCEB729-DC59-446C-8C51-6CB0BF484051}" sibTransId="{A0AE215A-B91A-4438-A173-1F944CA7C61A}"/>
    <dgm:cxn modelId="{797240A9-B7A4-4F21-B088-E10C4926D494}" type="presOf" srcId="{1ADA771E-30EC-479A-B135-E7242652E54C}" destId="{20A5215A-A7D7-4CC7-AE3E-FACC1915825A}" srcOrd="0" destOrd="0" presId="urn:microsoft.com/office/officeart/2011/layout/RadialPictureList"/>
    <dgm:cxn modelId="{94929FA9-277E-41A9-8BDD-5F1C444311D7}" srcId="{F9A9F46C-95D4-4412-86DA-7270DBAF71A3}" destId="{40F84846-37C8-4C21-825E-6F80437881F3}" srcOrd="2" destOrd="0" parTransId="{89BF6C76-2881-4BDB-9343-6238E90CF796}" sibTransId="{D610430F-5A0D-4140-B94B-6370B75B3CE5}"/>
    <dgm:cxn modelId="{1015ECE6-BB98-4FE2-BA85-B2D024BF48F1}" type="presOf" srcId="{40F84846-37C8-4C21-825E-6F80437881F3}" destId="{96A1F95D-6384-4748-AFA7-AD85C1D2C3CF}" srcOrd="0" destOrd="0" presId="urn:microsoft.com/office/officeart/2011/layout/RadialPictureList"/>
    <dgm:cxn modelId="{91EC7A6A-9E7E-4B87-9E1B-7669B4AD90FC}" type="presParOf" srcId="{DABD3E28-56A6-4AC1-BD89-0DB3C4E8EA1D}" destId="{172DA277-CF48-45F6-8686-C384634B0FE3}" srcOrd="0" destOrd="0" presId="urn:microsoft.com/office/officeart/2011/layout/RadialPictureList"/>
    <dgm:cxn modelId="{55595DD4-4CE1-47CC-8D58-84CC0089EBE2}" type="presParOf" srcId="{DABD3E28-56A6-4AC1-BD89-0DB3C4E8EA1D}" destId="{9173B738-21E3-4018-BEC0-C6E5655F8B2E}" srcOrd="1" destOrd="0" presId="urn:microsoft.com/office/officeart/2011/layout/RadialPictureList"/>
    <dgm:cxn modelId="{B33100AE-9238-43C5-8723-D6A26E932A7F}" type="presParOf" srcId="{DABD3E28-56A6-4AC1-BD89-0DB3C4E8EA1D}" destId="{6627EF60-9516-4CF8-B4B6-BFAD7D6E1F0C}" srcOrd="2" destOrd="0" presId="urn:microsoft.com/office/officeart/2011/layout/RadialPictureList"/>
    <dgm:cxn modelId="{0B979867-1D8E-4967-AF47-52883D4A8C3B}" type="presParOf" srcId="{DABD3E28-56A6-4AC1-BD89-0DB3C4E8EA1D}" destId="{D00C2AA1-1C8C-44B5-B125-53679278866B}" srcOrd="3" destOrd="0" presId="urn:microsoft.com/office/officeart/2011/layout/RadialPictureList"/>
    <dgm:cxn modelId="{F1E2AF53-16F5-40BB-80E2-E42060A06706}" type="presParOf" srcId="{DABD3E28-56A6-4AC1-BD89-0DB3C4E8EA1D}" destId="{E73B7A90-325D-41DC-A0A8-D9B4A56EBA6C}" srcOrd="4" destOrd="0" presId="urn:microsoft.com/office/officeart/2011/layout/RadialPictureList"/>
    <dgm:cxn modelId="{406934AF-FED9-4C00-A496-7659F57EAB80}" type="presParOf" srcId="{E73B7A90-325D-41DC-A0A8-D9B4A56EBA6C}" destId="{AA87514E-B747-4B79-99B0-83FD1C796D57}" srcOrd="0" destOrd="0" presId="urn:microsoft.com/office/officeart/2011/layout/RadialPictureList"/>
    <dgm:cxn modelId="{D7B3D872-E6DE-44AD-8D9F-CCB9DE63BD97}" type="presParOf" srcId="{DABD3E28-56A6-4AC1-BD89-0DB3C4E8EA1D}" destId="{20A5215A-A7D7-4CC7-AE3E-FACC1915825A}" srcOrd="5" destOrd="0" presId="urn:microsoft.com/office/officeart/2011/layout/RadialPictureList"/>
    <dgm:cxn modelId="{D998BF70-7A5C-45B8-AD6F-ECC329D5A15C}" type="presParOf" srcId="{DABD3E28-56A6-4AC1-BD89-0DB3C4E8EA1D}" destId="{127C2046-CFD8-407E-9FF5-267D4F6BA582}" srcOrd="6" destOrd="0" presId="urn:microsoft.com/office/officeart/2011/layout/RadialPictureList"/>
    <dgm:cxn modelId="{7100512B-5807-40E6-B291-A7EE4AD86EDD}" type="presParOf" srcId="{127C2046-CFD8-407E-9FF5-267D4F6BA582}" destId="{69DE4B2F-1FD2-45DB-A069-95EE67A8B957}" srcOrd="0" destOrd="0" presId="urn:microsoft.com/office/officeart/2011/layout/RadialPictureList"/>
    <dgm:cxn modelId="{5D5528E7-F8E8-4FDC-8255-62A40B751236}" type="presParOf" srcId="{DABD3E28-56A6-4AC1-BD89-0DB3C4E8EA1D}" destId="{96A1F95D-6384-4748-AFA7-AD85C1D2C3C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4B566-B8BE-41D6-A947-133BECB1C927}" type="doc">
      <dgm:prSet loTypeId="urn:microsoft.com/office/officeart/2005/8/layout/architecture" loCatId="officeonlin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5E83C84-16AD-442C-A68F-319D2C8A649C}">
      <dgm:prSet phldrT="[Text]"/>
      <dgm:spPr>
        <a:solidFill>
          <a:srgbClr val="002060"/>
        </a:solidFill>
      </dgm:spPr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What is the Solutions?</a:t>
          </a:r>
          <a:endParaRPr lang="en-IN" dirty="0"/>
        </a:p>
      </dgm:t>
    </dgm:pt>
    <dgm:pt modelId="{086741FF-E462-4291-9656-CF9E056ED58E}" type="parTrans" cxnId="{45C99A46-59C2-4285-9A0D-6F1273E431E8}">
      <dgm:prSet/>
      <dgm:spPr/>
      <dgm:t>
        <a:bodyPr/>
        <a:lstStyle/>
        <a:p>
          <a:endParaRPr lang="en-IN"/>
        </a:p>
      </dgm:t>
    </dgm:pt>
    <dgm:pt modelId="{E5104750-0C2E-4862-A607-E447ACD38E24}" type="sibTrans" cxnId="{45C99A46-59C2-4285-9A0D-6F1273E431E8}">
      <dgm:prSet/>
      <dgm:spPr/>
      <dgm:t>
        <a:bodyPr/>
        <a:lstStyle/>
        <a:p>
          <a:endParaRPr lang="en-IN"/>
        </a:p>
      </dgm:t>
    </dgm:pt>
    <dgm:pt modelId="{4D585AF1-234C-4202-96F8-385093EB22A7}">
      <dgm:prSet phldrT="[Text]" custT="1"/>
      <dgm:spPr>
        <a:solidFill>
          <a:srgbClr val="00B050"/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Use a lightweight convolutional autoencoder to encode and decode image features, downscaling 1920x1080 images for processing. Train on labelled pixelated and non-pixelated data.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69AB27-6594-46A9-95DE-7490572D7D17}" type="parTrans" cxnId="{BCD6CBB2-E15E-427C-A623-4D5850F609C2}">
      <dgm:prSet/>
      <dgm:spPr/>
      <dgm:t>
        <a:bodyPr/>
        <a:lstStyle/>
        <a:p>
          <a:endParaRPr lang="en-IN"/>
        </a:p>
      </dgm:t>
    </dgm:pt>
    <dgm:pt modelId="{7A34CCBF-B876-40C0-85B4-2938CDFF7AF2}" type="sibTrans" cxnId="{BCD6CBB2-E15E-427C-A623-4D5850F609C2}">
      <dgm:prSet/>
      <dgm:spPr/>
      <dgm:t>
        <a:bodyPr/>
        <a:lstStyle/>
        <a:p>
          <a:endParaRPr lang="en-IN"/>
        </a:p>
      </dgm:t>
    </dgm:pt>
    <dgm:pt modelId="{F316272C-9A5C-42D6-AE61-ABBC789AC765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Design an efficient convolutional autoencoder for restoring pixelated images by capturing and reconstructing image details.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6DE587-DD99-4981-9D8B-C332A7CABC48}" type="parTrans" cxnId="{8CC5BCBE-F603-4C7F-996B-BA05C173F654}">
      <dgm:prSet/>
      <dgm:spPr/>
      <dgm:t>
        <a:bodyPr/>
        <a:lstStyle/>
        <a:p>
          <a:endParaRPr lang="en-IN"/>
        </a:p>
      </dgm:t>
    </dgm:pt>
    <dgm:pt modelId="{28F40ED9-E8A6-4583-AEF2-0D28522B3745}" type="sibTrans" cxnId="{8CC5BCBE-F603-4C7F-996B-BA05C173F654}">
      <dgm:prSet/>
      <dgm:spPr/>
      <dgm:t>
        <a:bodyPr/>
        <a:lstStyle/>
        <a:p>
          <a:endParaRPr lang="en-IN"/>
        </a:p>
      </dgm:t>
    </dgm:pt>
    <dgm:pt modelId="{42BD16E5-9F01-43CD-BE49-7FA39F4D5992}">
      <dgm:prSet phldrT="[Text]" custT="1"/>
      <dgm:spPr>
        <a:solidFill>
          <a:srgbClr val="C00000"/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Add a lightweight dense layer for high FPS and accuracy in classifying pixelated/non-pixelated images based on extracted features.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C335CF-B599-4B94-8A59-C234C3A0199D}" type="parTrans" cxnId="{52D426A1-4F90-4EAA-88E0-A3AA62053303}">
      <dgm:prSet/>
      <dgm:spPr/>
      <dgm:t>
        <a:bodyPr/>
        <a:lstStyle/>
        <a:p>
          <a:endParaRPr lang="en-IN"/>
        </a:p>
      </dgm:t>
    </dgm:pt>
    <dgm:pt modelId="{A98607A4-83DF-4E90-B210-25EE8320563E}" type="sibTrans" cxnId="{52D426A1-4F90-4EAA-88E0-A3AA62053303}">
      <dgm:prSet/>
      <dgm:spPr/>
      <dgm:t>
        <a:bodyPr/>
        <a:lstStyle/>
        <a:p>
          <a:endParaRPr lang="en-IN"/>
        </a:p>
      </dgm:t>
    </dgm:pt>
    <dgm:pt modelId="{4FFFC21F-A5BD-4C16-8270-98D443E3FD99}" type="pres">
      <dgm:prSet presAssocID="{2734B566-B8BE-41D6-A947-133BECB1C92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312B5B-ADDE-4437-BB5F-D6EFB182A18F}" type="pres">
      <dgm:prSet presAssocID="{A5E83C84-16AD-442C-A68F-319D2C8A649C}" presName="vertOne" presStyleCnt="0"/>
      <dgm:spPr/>
    </dgm:pt>
    <dgm:pt modelId="{0AD6EBE4-153B-4C6D-9F4E-9B1A1294965C}" type="pres">
      <dgm:prSet presAssocID="{A5E83C84-16AD-442C-A68F-319D2C8A649C}" presName="txOne" presStyleLbl="node0" presStyleIdx="0" presStyleCnt="1">
        <dgm:presLayoutVars>
          <dgm:chPref val="3"/>
        </dgm:presLayoutVars>
      </dgm:prSet>
      <dgm:spPr/>
    </dgm:pt>
    <dgm:pt modelId="{BF11A04E-ED0D-465A-88E9-63168B5344F0}" type="pres">
      <dgm:prSet presAssocID="{A5E83C84-16AD-442C-A68F-319D2C8A649C}" presName="parTransOne" presStyleCnt="0"/>
      <dgm:spPr/>
    </dgm:pt>
    <dgm:pt modelId="{24ED2E66-BD93-4378-8E6F-259FA2A678D8}" type="pres">
      <dgm:prSet presAssocID="{A5E83C84-16AD-442C-A68F-319D2C8A649C}" presName="horzOne" presStyleCnt="0"/>
      <dgm:spPr/>
    </dgm:pt>
    <dgm:pt modelId="{C14404F9-D841-48D3-84DE-E2EDD5FC616C}" type="pres">
      <dgm:prSet presAssocID="{4D585AF1-234C-4202-96F8-385093EB22A7}" presName="vertTwo" presStyleCnt="0"/>
      <dgm:spPr/>
    </dgm:pt>
    <dgm:pt modelId="{9CF8ECBD-F22F-43A5-8207-03006A9159C1}" type="pres">
      <dgm:prSet presAssocID="{4D585AF1-234C-4202-96F8-385093EB22A7}" presName="txTwo" presStyleLbl="node2" presStyleIdx="0" presStyleCnt="2" custScaleX="76717" custScaleY="198787">
        <dgm:presLayoutVars>
          <dgm:chPref val="3"/>
        </dgm:presLayoutVars>
      </dgm:prSet>
      <dgm:spPr/>
    </dgm:pt>
    <dgm:pt modelId="{4F144664-C721-4B00-BA6B-6AAB1147F64C}" type="pres">
      <dgm:prSet presAssocID="{4D585AF1-234C-4202-96F8-385093EB22A7}" presName="parTransTwo" presStyleCnt="0"/>
      <dgm:spPr/>
    </dgm:pt>
    <dgm:pt modelId="{412671EF-A2A7-4CF3-ABE3-9B5B9A243620}" type="pres">
      <dgm:prSet presAssocID="{4D585AF1-234C-4202-96F8-385093EB22A7}" presName="horzTwo" presStyleCnt="0"/>
      <dgm:spPr/>
    </dgm:pt>
    <dgm:pt modelId="{50FE2AAC-89C0-4AA0-8FEA-403BDD31ABA8}" type="pres">
      <dgm:prSet presAssocID="{F316272C-9A5C-42D6-AE61-ABBC789AC765}" presName="vertThree" presStyleCnt="0"/>
      <dgm:spPr/>
    </dgm:pt>
    <dgm:pt modelId="{7C3F2F2A-B0BF-47D9-A284-6D3F3E890659}" type="pres">
      <dgm:prSet presAssocID="{F316272C-9A5C-42D6-AE61-ABBC789AC765}" presName="txThree" presStyleLbl="node3" presStyleIdx="0" presStyleCnt="1" custScaleX="429739" custScaleY="152250">
        <dgm:presLayoutVars>
          <dgm:chPref val="3"/>
        </dgm:presLayoutVars>
      </dgm:prSet>
      <dgm:spPr/>
    </dgm:pt>
    <dgm:pt modelId="{83ED2BEF-EEFC-476F-91A9-69CBD2DC165D}" type="pres">
      <dgm:prSet presAssocID="{F316272C-9A5C-42D6-AE61-ABBC789AC765}" presName="horzThree" presStyleCnt="0"/>
      <dgm:spPr/>
    </dgm:pt>
    <dgm:pt modelId="{407A0F19-4E0F-487D-9D96-CD73ED6ECB2C}" type="pres">
      <dgm:prSet presAssocID="{7A34CCBF-B876-40C0-85B4-2938CDFF7AF2}" presName="sibSpaceTwo" presStyleCnt="0"/>
      <dgm:spPr/>
    </dgm:pt>
    <dgm:pt modelId="{AD445BDE-A4D3-4220-A22C-9A645AE6CA24}" type="pres">
      <dgm:prSet presAssocID="{42BD16E5-9F01-43CD-BE49-7FA39F4D5992}" presName="vertTwo" presStyleCnt="0"/>
      <dgm:spPr/>
    </dgm:pt>
    <dgm:pt modelId="{EC45B278-30E1-4057-B5BF-A223E6D96D43}" type="pres">
      <dgm:prSet presAssocID="{42BD16E5-9F01-43CD-BE49-7FA39F4D5992}" presName="txTwo" presStyleLbl="node2" presStyleIdx="1" presStyleCnt="2" custScaleX="189142" custScaleY="382090">
        <dgm:presLayoutVars>
          <dgm:chPref val="3"/>
        </dgm:presLayoutVars>
      </dgm:prSet>
      <dgm:spPr/>
    </dgm:pt>
    <dgm:pt modelId="{B4C1C66C-1958-4AF0-A0EB-CDCF1070C53A}" type="pres">
      <dgm:prSet presAssocID="{42BD16E5-9F01-43CD-BE49-7FA39F4D5992}" presName="horzTwo" presStyleCnt="0"/>
      <dgm:spPr/>
    </dgm:pt>
  </dgm:ptLst>
  <dgm:cxnLst>
    <dgm:cxn modelId="{45C99A46-59C2-4285-9A0D-6F1273E431E8}" srcId="{2734B566-B8BE-41D6-A947-133BECB1C927}" destId="{A5E83C84-16AD-442C-A68F-319D2C8A649C}" srcOrd="0" destOrd="0" parTransId="{086741FF-E462-4291-9656-CF9E056ED58E}" sibTransId="{E5104750-0C2E-4862-A607-E447ACD38E24}"/>
    <dgm:cxn modelId="{C8F0026D-8E37-483E-9EFC-484C50318A86}" type="presOf" srcId="{F316272C-9A5C-42D6-AE61-ABBC789AC765}" destId="{7C3F2F2A-B0BF-47D9-A284-6D3F3E890659}" srcOrd="0" destOrd="0" presId="urn:microsoft.com/office/officeart/2005/8/layout/architecture"/>
    <dgm:cxn modelId="{14869D9D-0F83-4B68-878C-A440F2302281}" type="presOf" srcId="{42BD16E5-9F01-43CD-BE49-7FA39F4D5992}" destId="{EC45B278-30E1-4057-B5BF-A223E6D96D43}" srcOrd="0" destOrd="0" presId="urn:microsoft.com/office/officeart/2005/8/layout/architecture"/>
    <dgm:cxn modelId="{52D426A1-4F90-4EAA-88E0-A3AA62053303}" srcId="{A5E83C84-16AD-442C-A68F-319D2C8A649C}" destId="{42BD16E5-9F01-43CD-BE49-7FA39F4D5992}" srcOrd="1" destOrd="0" parTransId="{78C335CF-B599-4B94-8A59-C234C3A0199D}" sibTransId="{A98607A4-83DF-4E90-B210-25EE8320563E}"/>
    <dgm:cxn modelId="{59130DA3-EE1F-4E60-A542-A68BB1E03D9C}" type="presOf" srcId="{2734B566-B8BE-41D6-A947-133BECB1C927}" destId="{4FFFC21F-A5BD-4C16-8270-98D443E3FD99}" srcOrd="0" destOrd="0" presId="urn:microsoft.com/office/officeart/2005/8/layout/architecture"/>
    <dgm:cxn modelId="{CA95D6A4-C03C-4AF6-8A0D-FBB0D433EC84}" type="presOf" srcId="{A5E83C84-16AD-442C-A68F-319D2C8A649C}" destId="{0AD6EBE4-153B-4C6D-9F4E-9B1A1294965C}" srcOrd="0" destOrd="0" presId="urn:microsoft.com/office/officeart/2005/8/layout/architecture"/>
    <dgm:cxn modelId="{BCD6CBB2-E15E-427C-A623-4D5850F609C2}" srcId="{A5E83C84-16AD-442C-A68F-319D2C8A649C}" destId="{4D585AF1-234C-4202-96F8-385093EB22A7}" srcOrd="0" destOrd="0" parTransId="{7169AB27-6594-46A9-95DE-7490572D7D17}" sibTransId="{7A34CCBF-B876-40C0-85B4-2938CDFF7AF2}"/>
    <dgm:cxn modelId="{8CC5BCBE-F603-4C7F-996B-BA05C173F654}" srcId="{4D585AF1-234C-4202-96F8-385093EB22A7}" destId="{F316272C-9A5C-42D6-AE61-ABBC789AC765}" srcOrd="0" destOrd="0" parTransId="{EB6DE587-DD99-4981-9D8B-C332A7CABC48}" sibTransId="{28F40ED9-E8A6-4583-AEF2-0D28522B3745}"/>
    <dgm:cxn modelId="{F0FD6AE9-A646-4F2E-9149-82922AF728C8}" type="presOf" srcId="{4D585AF1-234C-4202-96F8-385093EB22A7}" destId="{9CF8ECBD-F22F-43A5-8207-03006A9159C1}" srcOrd="0" destOrd="0" presId="urn:microsoft.com/office/officeart/2005/8/layout/architecture"/>
    <dgm:cxn modelId="{311B3276-DBC2-46BC-8EF5-101E87D64C7C}" type="presParOf" srcId="{4FFFC21F-A5BD-4C16-8270-98D443E3FD99}" destId="{31312B5B-ADDE-4437-BB5F-D6EFB182A18F}" srcOrd="0" destOrd="0" presId="urn:microsoft.com/office/officeart/2005/8/layout/architecture"/>
    <dgm:cxn modelId="{DF7B85D8-8FEE-4F4B-9A7C-1C2432172A66}" type="presParOf" srcId="{31312B5B-ADDE-4437-BB5F-D6EFB182A18F}" destId="{0AD6EBE4-153B-4C6D-9F4E-9B1A1294965C}" srcOrd="0" destOrd="0" presId="urn:microsoft.com/office/officeart/2005/8/layout/architecture"/>
    <dgm:cxn modelId="{CB575C56-C38E-47B3-A31E-E6EB42838033}" type="presParOf" srcId="{31312B5B-ADDE-4437-BB5F-D6EFB182A18F}" destId="{BF11A04E-ED0D-465A-88E9-63168B5344F0}" srcOrd="1" destOrd="0" presId="urn:microsoft.com/office/officeart/2005/8/layout/architecture"/>
    <dgm:cxn modelId="{0AF37A03-F04E-445B-9095-D3548F31F44B}" type="presParOf" srcId="{31312B5B-ADDE-4437-BB5F-D6EFB182A18F}" destId="{24ED2E66-BD93-4378-8E6F-259FA2A678D8}" srcOrd="2" destOrd="0" presId="urn:microsoft.com/office/officeart/2005/8/layout/architecture"/>
    <dgm:cxn modelId="{B5A302A2-2BC8-439D-B8DE-0ADED7BFF41F}" type="presParOf" srcId="{24ED2E66-BD93-4378-8E6F-259FA2A678D8}" destId="{C14404F9-D841-48D3-84DE-E2EDD5FC616C}" srcOrd="0" destOrd="0" presId="urn:microsoft.com/office/officeart/2005/8/layout/architecture"/>
    <dgm:cxn modelId="{17374ECE-EE61-4691-B5E6-5F38F4102A8D}" type="presParOf" srcId="{C14404F9-D841-48D3-84DE-E2EDD5FC616C}" destId="{9CF8ECBD-F22F-43A5-8207-03006A9159C1}" srcOrd="0" destOrd="0" presId="urn:microsoft.com/office/officeart/2005/8/layout/architecture"/>
    <dgm:cxn modelId="{6F937488-1A12-4A6C-95E0-6BFFFD7D2A4B}" type="presParOf" srcId="{C14404F9-D841-48D3-84DE-E2EDD5FC616C}" destId="{4F144664-C721-4B00-BA6B-6AAB1147F64C}" srcOrd="1" destOrd="0" presId="urn:microsoft.com/office/officeart/2005/8/layout/architecture"/>
    <dgm:cxn modelId="{9ADA4247-8BDD-4346-9536-FA354C72627D}" type="presParOf" srcId="{C14404F9-D841-48D3-84DE-E2EDD5FC616C}" destId="{412671EF-A2A7-4CF3-ABE3-9B5B9A243620}" srcOrd="2" destOrd="0" presId="urn:microsoft.com/office/officeart/2005/8/layout/architecture"/>
    <dgm:cxn modelId="{0E82F418-6C2C-4DF0-99F7-EE7655C6AA18}" type="presParOf" srcId="{412671EF-A2A7-4CF3-ABE3-9B5B9A243620}" destId="{50FE2AAC-89C0-4AA0-8FEA-403BDD31ABA8}" srcOrd="0" destOrd="0" presId="urn:microsoft.com/office/officeart/2005/8/layout/architecture"/>
    <dgm:cxn modelId="{147AA72C-571E-48AE-8E83-532AB94F4B47}" type="presParOf" srcId="{50FE2AAC-89C0-4AA0-8FEA-403BDD31ABA8}" destId="{7C3F2F2A-B0BF-47D9-A284-6D3F3E890659}" srcOrd="0" destOrd="0" presId="urn:microsoft.com/office/officeart/2005/8/layout/architecture"/>
    <dgm:cxn modelId="{BEF683D4-C866-43DF-BBE1-CAB51596119D}" type="presParOf" srcId="{50FE2AAC-89C0-4AA0-8FEA-403BDD31ABA8}" destId="{83ED2BEF-EEFC-476F-91A9-69CBD2DC165D}" srcOrd="1" destOrd="0" presId="urn:microsoft.com/office/officeart/2005/8/layout/architecture"/>
    <dgm:cxn modelId="{B34F3686-E0F4-4421-975A-C387604E342E}" type="presParOf" srcId="{24ED2E66-BD93-4378-8E6F-259FA2A678D8}" destId="{407A0F19-4E0F-487D-9D96-CD73ED6ECB2C}" srcOrd="1" destOrd="0" presId="urn:microsoft.com/office/officeart/2005/8/layout/architecture"/>
    <dgm:cxn modelId="{E4BD2E29-6411-455D-BC9B-265CF43775C4}" type="presParOf" srcId="{24ED2E66-BD93-4378-8E6F-259FA2A678D8}" destId="{AD445BDE-A4D3-4220-A22C-9A645AE6CA24}" srcOrd="2" destOrd="0" presId="urn:microsoft.com/office/officeart/2005/8/layout/architecture"/>
    <dgm:cxn modelId="{158A1047-EEDF-4638-9FE0-F7D8D5642F90}" type="presParOf" srcId="{AD445BDE-A4D3-4220-A22C-9A645AE6CA24}" destId="{EC45B278-30E1-4057-B5BF-A223E6D96D43}" srcOrd="0" destOrd="0" presId="urn:microsoft.com/office/officeart/2005/8/layout/architecture"/>
    <dgm:cxn modelId="{32823E6B-2311-4B09-8DAD-A7159F889F79}" type="presParOf" srcId="{AD445BDE-A4D3-4220-A22C-9A645AE6CA24}" destId="{B4C1C66C-1958-4AF0-A0EB-CDCF1070C53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8B8706-1E82-4665-AD3A-2463AE977A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485A8A9B-256F-4530-95F8-494E67C60DF7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Restoring pixelated images without compromising original details or introducing artifacts is a challenge.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algorithm effectively restores pixelated images to their original quality with minimal loss of detail.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E3FD83-CE7F-48C3-8840-1F2EEE23A13C}" type="parTrans" cxnId="{EBA98383-1181-4DD2-A519-FAE12CBDB1F2}">
      <dgm:prSet/>
      <dgm:spPr/>
      <dgm:t>
        <a:bodyPr/>
        <a:lstStyle/>
        <a:p>
          <a:endParaRPr lang="en-IN"/>
        </a:p>
      </dgm:t>
    </dgm:pt>
    <dgm:pt modelId="{8B2CA15C-A66D-42B9-9FFE-BA1ECD529EFD}" type="sibTrans" cxnId="{EBA98383-1181-4DD2-A519-FAE12CBDB1F2}">
      <dgm:prSet/>
      <dgm:spPr/>
      <dgm:t>
        <a:bodyPr/>
        <a:lstStyle/>
        <a:p>
          <a:endParaRPr lang="en-IN"/>
        </a:p>
      </dgm:t>
    </dgm:pt>
    <dgm:pt modelId="{3DEC80FC-FCF4-41FC-AF63-97B739C81C14}">
      <dgm:prSet phldrT="[Text]" custT="1"/>
      <dgm:spPr/>
      <dgm:t>
        <a:bodyPr/>
        <a:lstStyle/>
        <a:p>
          <a:r>
            <a:rPr lang="en-GB" sz="1700" b="1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Pixelated Detection:</a:t>
          </a:r>
          <a:endParaRPr lang="en-IN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4C80BB-4FDA-4AD7-936D-E7E2DF3B4D51}" type="parTrans" cxnId="{112776F8-F8A3-4433-9670-09217043E25A}">
      <dgm:prSet/>
      <dgm:spPr/>
      <dgm:t>
        <a:bodyPr/>
        <a:lstStyle/>
        <a:p>
          <a:endParaRPr lang="en-IN"/>
        </a:p>
      </dgm:t>
    </dgm:pt>
    <dgm:pt modelId="{2ADA0515-7C7B-421B-B961-0074A0088B73}" type="sibTrans" cxnId="{112776F8-F8A3-4433-9670-09217043E25A}">
      <dgm:prSet/>
      <dgm:spPr/>
      <dgm:t>
        <a:bodyPr/>
        <a:lstStyle/>
        <a:p>
          <a:endParaRPr lang="en-IN"/>
        </a:p>
      </dgm:t>
    </dgm:pt>
    <dgm:pt modelId="{19FD1F58-B9E5-4142-AFCA-F899144E14C0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</a:t>
          </a:r>
          <a:r>
            <a:rPr lang="en-GB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Detecting pixelation in high-resolution images in real-time is difficult due to the need for accuracy and computational limitations.</a:t>
          </a:r>
          <a:r>
            <a:rPr lang="en-GB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</a:t>
          </a:r>
          <a:r>
            <a:rPr lang="en-GB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detects real-time pixelation at 60 FPS with a lightweight design.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B4FD50-42F8-4FCD-87EB-F6724FA45EC5}" type="parTrans" cxnId="{54850C29-C493-41A0-9ADB-F31377DB52ED}">
      <dgm:prSet/>
      <dgm:spPr/>
      <dgm:t>
        <a:bodyPr/>
        <a:lstStyle/>
        <a:p>
          <a:endParaRPr lang="en-IN"/>
        </a:p>
      </dgm:t>
    </dgm:pt>
    <dgm:pt modelId="{4B0DBBD1-4181-46F6-AD3D-A3B7B4749F92}" type="sibTrans" cxnId="{54850C29-C493-41A0-9ADB-F31377DB52ED}">
      <dgm:prSet/>
      <dgm:spPr/>
      <dgm:t>
        <a:bodyPr/>
        <a:lstStyle/>
        <a:p>
          <a:endParaRPr lang="en-IN"/>
        </a:p>
      </dgm:t>
    </dgm:pt>
    <dgm:pt modelId="{C03B0F9F-C725-455B-80AB-9375C3049997}">
      <dgm:prSet phldrT="[Text]"/>
      <dgm:spPr/>
      <dgm:t>
        <a:bodyPr/>
        <a:lstStyle/>
        <a:p>
          <a:r>
            <a:rPr lang="en-GB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Versatility:</a:t>
          </a:r>
          <a:endParaRPr lang="en-IN" sz="2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70C653-224A-4D42-93E6-C0B0F9B7989B}" type="parTrans" cxnId="{FF2E4232-A7F6-4798-BAC5-6ABC84566F48}">
      <dgm:prSet/>
      <dgm:spPr/>
      <dgm:t>
        <a:bodyPr/>
        <a:lstStyle/>
        <a:p>
          <a:endParaRPr lang="en-IN"/>
        </a:p>
      </dgm:t>
    </dgm:pt>
    <dgm:pt modelId="{FD567AEF-A035-4DB0-9149-EC0083431467}" type="sibTrans" cxnId="{FF2E4232-A7F6-4798-BAC5-6ABC84566F48}">
      <dgm:prSet/>
      <dgm:spPr/>
      <dgm:t>
        <a:bodyPr/>
        <a:lstStyle/>
        <a:p>
          <a:endParaRPr lang="en-IN"/>
        </a:p>
      </dgm:t>
    </dgm:pt>
    <dgm:pt modelId="{D8786412-F4CB-4934-A6DC-198BF4EF7BF9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the model works well on various screens and devices can be complex.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is designed to perform well on different screen sizes and devices, making it suitable for a wide range of real-time applications</a:t>
          </a:r>
          <a:r>
            <a:rPr lang="en-GB" sz="1600" dirty="0"/>
            <a:t>.</a:t>
          </a:r>
          <a:endParaRPr lang="en-IN" sz="1600" dirty="0"/>
        </a:p>
      </dgm:t>
    </dgm:pt>
    <dgm:pt modelId="{FD1EB771-47E8-46A2-9ACD-FA3C4297B492}" type="parTrans" cxnId="{FE29575B-20C2-44D4-AF83-897EC40FDB6D}">
      <dgm:prSet/>
      <dgm:spPr/>
      <dgm:t>
        <a:bodyPr/>
        <a:lstStyle/>
        <a:p>
          <a:endParaRPr lang="en-IN"/>
        </a:p>
      </dgm:t>
    </dgm:pt>
    <dgm:pt modelId="{5EFB8A6C-29D7-4111-9566-7C4CCB1EB3BF}" type="sibTrans" cxnId="{FE29575B-20C2-44D4-AF83-897EC40FDB6D}">
      <dgm:prSet/>
      <dgm:spPr/>
      <dgm:t>
        <a:bodyPr/>
        <a:lstStyle/>
        <a:p>
          <a:endParaRPr lang="en-IN"/>
        </a:p>
      </dgm:t>
    </dgm:pt>
    <dgm:pt modelId="{7F347410-EFED-4FCF-A20A-A9441889E85E}">
      <dgm:prSet phldrT="[Text]"/>
      <dgm:spPr/>
      <dgm:t>
        <a:bodyPr/>
        <a:lstStyle/>
        <a:p>
          <a:r>
            <a:rPr lang="en-GB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High-Quality Image Restoration:</a:t>
          </a:r>
          <a:endParaRPr lang="en-IN" sz="2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0E2F1B-52CE-48F0-A066-43126FC986BB}" type="sibTrans" cxnId="{08993977-7157-4C7D-AB77-92531012740B}">
      <dgm:prSet/>
      <dgm:spPr/>
      <dgm:t>
        <a:bodyPr/>
        <a:lstStyle/>
        <a:p>
          <a:endParaRPr lang="en-IN"/>
        </a:p>
      </dgm:t>
    </dgm:pt>
    <dgm:pt modelId="{DD4520F2-41D6-4184-B54C-CC53B50112CD}" type="parTrans" cxnId="{08993977-7157-4C7D-AB77-92531012740B}">
      <dgm:prSet/>
      <dgm:spPr/>
      <dgm:t>
        <a:bodyPr/>
        <a:lstStyle/>
        <a:p>
          <a:endParaRPr lang="en-IN"/>
        </a:p>
      </dgm:t>
    </dgm:pt>
    <dgm:pt modelId="{B67D83F9-E359-4156-A0F8-3A597D55720B}" type="pres">
      <dgm:prSet presAssocID="{6F8B8706-1E82-4665-AD3A-2463AE977A4A}" presName="Name0" presStyleCnt="0">
        <dgm:presLayoutVars>
          <dgm:chMax val="7"/>
          <dgm:chPref val="7"/>
          <dgm:dir/>
        </dgm:presLayoutVars>
      </dgm:prSet>
      <dgm:spPr/>
    </dgm:pt>
    <dgm:pt modelId="{24CD7ACB-84A0-40F3-8F6D-EE35973215BF}" type="pres">
      <dgm:prSet presAssocID="{6F8B8706-1E82-4665-AD3A-2463AE977A4A}" presName="Name1" presStyleCnt="0"/>
      <dgm:spPr/>
    </dgm:pt>
    <dgm:pt modelId="{C87489C0-D602-4733-A981-B12AD10F5504}" type="pres">
      <dgm:prSet presAssocID="{6F8B8706-1E82-4665-AD3A-2463AE977A4A}" presName="cycle" presStyleCnt="0"/>
      <dgm:spPr/>
    </dgm:pt>
    <dgm:pt modelId="{6BE0BF6F-118A-4E30-8D23-35B6C9E0EB0B}" type="pres">
      <dgm:prSet presAssocID="{6F8B8706-1E82-4665-AD3A-2463AE977A4A}" presName="srcNode" presStyleLbl="node1" presStyleIdx="0" presStyleCnt="3"/>
      <dgm:spPr/>
    </dgm:pt>
    <dgm:pt modelId="{5A340BF7-DEB0-451A-A3E4-2028AAE46CC0}" type="pres">
      <dgm:prSet presAssocID="{6F8B8706-1E82-4665-AD3A-2463AE977A4A}" presName="conn" presStyleLbl="parChTrans1D2" presStyleIdx="0" presStyleCnt="1"/>
      <dgm:spPr/>
    </dgm:pt>
    <dgm:pt modelId="{BB98688A-406A-495E-97FD-87BED85A82B9}" type="pres">
      <dgm:prSet presAssocID="{6F8B8706-1E82-4665-AD3A-2463AE977A4A}" presName="extraNode" presStyleLbl="node1" presStyleIdx="0" presStyleCnt="3"/>
      <dgm:spPr/>
    </dgm:pt>
    <dgm:pt modelId="{5DB34B8E-E811-46D0-A18E-4BE4FC97C93D}" type="pres">
      <dgm:prSet presAssocID="{6F8B8706-1E82-4665-AD3A-2463AE977A4A}" presName="dstNode" presStyleLbl="node1" presStyleIdx="0" presStyleCnt="3"/>
      <dgm:spPr/>
    </dgm:pt>
    <dgm:pt modelId="{24B01A8B-2710-4657-968D-AB3CF2250A9E}" type="pres">
      <dgm:prSet presAssocID="{7F347410-EFED-4FCF-A20A-A9441889E85E}" presName="text_1" presStyleLbl="node1" presStyleIdx="0" presStyleCnt="3" custScaleY="125643">
        <dgm:presLayoutVars>
          <dgm:bulletEnabled val="1"/>
        </dgm:presLayoutVars>
      </dgm:prSet>
      <dgm:spPr/>
    </dgm:pt>
    <dgm:pt modelId="{0E3938E1-7466-4534-8DDE-87236CCB7062}" type="pres">
      <dgm:prSet presAssocID="{7F347410-EFED-4FCF-A20A-A9441889E85E}" presName="accent_1" presStyleCnt="0"/>
      <dgm:spPr/>
    </dgm:pt>
    <dgm:pt modelId="{37CC3C31-F40A-485D-9870-6E3CC15A1E75}" type="pres">
      <dgm:prSet presAssocID="{7F347410-EFED-4FCF-A20A-A9441889E85E}" presName="accentRepeatNode" presStyleLbl="solidFgAcc1" presStyleIdx="0" presStyleCnt="3"/>
      <dgm:spPr/>
    </dgm:pt>
    <dgm:pt modelId="{92A392FC-E32E-4EB9-BBCA-AA2E6BBFBDA1}" type="pres">
      <dgm:prSet presAssocID="{3DEC80FC-FCF4-41FC-AF63-97B739C81C14}" presName="text_2" presStyleLbl="node1" presStyleIdx="1" presStyleCnt="3" custScaleY="112971">
        <dgm:presLayoutVars>
          <dgm:bulletEnabled val="1"/>
        </dgm:presLayoutVars>
      </dgm:prSet>
      <dgm:spPr/>
    </dgm:pt>
    <dgm:pt modelId="{988C4121-A022-4C0A-AD5A-A3DF3B455082}" type="pres">
      <dgm:prSet presAssocID="{3DEC80FC-FCF4-41FC-AF63-97B739C81C14}" presName="accent_2" presStyleCnt="0"/>
      <dgm:spPr/>
    </dgm:pt>
    <dgm:pt modelId="{F3DFFE8F-2738-4CF7-9C23-9686A4F0CEAB}" type="pres">
      <dgm:prSet presAssocID="{3DEC80FC-FCF4-41FC-AF63-97B739C81C14}" presName="accentRepeatNode" presStyleLbl="solidFgAcc1" presStyleIdx="1" presStyleCnt="3"/>
      <dgm:spPr/>
    </dgm:pt>
    <dgm:pt modelId="{A307CFDA-DCC0-4750-ABEB-DEB179A50E9C}" type="pres">
      <dgm:prSet presAssocID="{C03B0F9F-C725-455B-80AB-9375C3049997}" presName="text_3" presStyleLbl="node1" presStyleIdx="2" presStyleCnt="3" custScaleY="139371">
        <dgm:presLayoutVars>
          <dgm:bulletEnabled val="1"/>
        </dgm:presLayoutVars>
      </dgm:prSet>
      <dgm:spPr/>
    </dgm:pt>
    <dgm:pt modelId="{A1F99533-ED13-430F-89DD-DA0759BA97CE}" type="pres">
      <dgm:prSet presAssocID="{C03B0F9F-C725-455B-80AB-9375C3049997}" presName="accent_3" presStyleCnt="0"/>
      <dgm:spPr/>
    </dgm:pt>
    <dgm:pt modelId="{45961CF7-1406-4BB6-BF14-105F5EEAA7DD}" type="pres">
      <dgm:prSet presAssocID="{C03B0F9F-C725-455B-80AB-9375C3049997}" presName="accentRepeatNode" presStyleLbl="solidFgAcc1" presStyleIdx="2" presStyleCnt="3"/>
      <dgm:spPr/>
    </dgm:pt>
  </dgm:ptLst>
  <dgm:cxnLst>
    <dgm:cxn modelId="{54850C29-C493-41A0-9ADB-F31377DB52ED}" srcId="{3DEC80FC-FCF4-41FC-AF63-97B739C81C14}" destId="{19FD1F58-B9E5-4142-AFCA-F899144E14C0}" srcOrd="0" destOrd="0" parTransId="{8CB4FD50-42F8-4FCD-87EB-F6724FA45EC5}" sibTransId="{4B0DBBD1-4181-46F6-AD3D-A3B7B4749F92}"/>
    <dgm:cxn modelId="{FF2E4232-A7F6-4798-BAC5-6ABC84566F48}" srcId="{6F8B8706-1E82-4665-AD3A-2463AE977A4A}" destId="{C03B0F9F-C725-455B-80AB-9375C3049997}" srcOrd="2" destOrd="0" parTransId="{C070C653-224A-4D42-93E6-C0B0F9B7989B}" sibTransId="{FD567AEF-A035-4DB0-9149-EC0083431467}"/>
    <dgm:cxn modelId="{FE29575B-20C2-44D4-AF83-897EC40FDB6D}" srcId="{C03B0F9F-C725-455B-80AB-9375C3049997}" destId="{D8786412-F4CB-4934-A6DC-198BF4EF7BF9}" srcOrd="0" destOrd="0" parTransId="{FD1EB771-47E8-46A2-9ACD-FA3C4297B492}" sibTransId="{5EFB8A6C-29D7-4111-9566-7C4CCB1EB3BF}"/>
    <dgm:cxn modelId="{068E4F61-CC82-4BEA-AE29-3FE85AF7727F}" type="presOf" srcId="{8B2CA15C-A66D-42B9-9FFE-BA1ECD529EFD}" destId="{5A340BF7-DEB0-451A-A3E4-2028AAE46CC0}" srcOrd="0" destOrd="0" presId="urn:microsoft.com/office/officeart/2008/layout/VerticalCurvedList"/>
    <dgm:cxn modelId="{383AAF70-3AA1-4A2A-8B43-6A72FB4AC59B}" type="presOf" srcId="{D8786412-F4CB-4934-A6DC-198BF4EF7BF9}" destId="{A307CFDA-DCC0-4750-ABEB-DEB179A50E9C}" srcOrd="0" destOrd="1" presId="urn:microsoft.com/office/officeart/2008/layout/VerticalCurvedList"/>
    <dgm:cxn modelId="{08993977-7157-4C7D-AB77-92531012740B}" srcId="{6F8B8706-1E82-4665-AD3A-2463AE977A4A}" destId="{7F347410-EFED-4FCF-A20A-A9441889E85E}" srcOrd="0" destOrd="0" parTransId="{DD4520F2-41D6-4184-B54C-CC53B50112CD}" sibTransId="{950E2F1B-52CE-48F0-A066-43126FC986BB}"/>
    <dgm:cxn modelId="{EBA98383-1181-4DD2-A519-FAE12CBDB1F2}" srcId="{7F347410-EFED-4FCF-A20A-A9441889E85E}" destId="{485A8A9B-256F-4530-95F8-494E67C60DF7}" srcOrd="0" destOrd="0" parTransId="{DCE3FD83-CE7F-48C3-8840-1F2EEE23A13C}" sibTransId="{8B2CA15C-A66D-42B9-9FFE-BA1ECD529EFD}"/>
    <dgm:cxn modelId="{1B74CD91-A8A1-4F50-B8BB-32F26B538E63}" type="presOf" srcId="{485A8A9B-256F-4530-95F8-494E67C60DF7}" destId="{24B01A8B-2710-4657-968D-AB3CF2250A9E}" srcOrd="0" destOrd="1" presId="urn:microsoft.com/office/officeart/2008/layout/VerticalCurvedList"/>
    <dgm:cxn modelId="{32FF0FA3-F9EC-4C0C-94F5-F9FBEE7498C4}" type="presOf" srcId="{C03B0F9F-C725-455B-80AB-9375C3049997}" destId="{A307CFDA-DCC0-4750-ABEB-DEB179A50E9C}" srcOrd="0" destOrd="0" presId="urn:microsoft.com/office/officeart/2008/layout/VerticalCurvedList"/>
    <dgm:cxn modelId="{442987B1-E90F-4058-B98E-947A21373603}" type="presOf" srcId="{3DEC80FC-FCF4-41FC-AF63-97B739C81C14}" destId="{92A392FC-E32E-4EB9-BBCA-AA2E6BBFBDA1}" srcOrd="0" destOrd="0" presId="urn:microsoft.com/office/officeart/2008/layout/VerticalCurvedList"/>
    <dgm:cxn modelId="{8D4474D2-6295-4793-AAD6-69C570EAADCC}" type="presOf" srcId="{19FD1F58-B9E5-4142-AFCA-F899144E14C0}" destId="{92A392FC-E32E-4EB9-BBCA-AA2E6BBFBDA1}" srcOrd="0" destOrd="1" presId="urn:microsoft.com/office/officeart/2008/layout/VerticalCurvedList"/>
    <dgm:cxn modelId="{74FA7ED7-DF59-4291-8F7F-735227883A7C}" type="presOf" srcId="{7F347410-EFED-4FCF-A20A-A9441889E85E}" destId="{24B01A8B-2710-4657-968D-AB3CF2250A9E}" srcOrd="0" destOrd="0" presId="urn:microsoft.com/office/officeart/2008/layout/VerticalCurvedList"/>
    <dgm:cxn modelId="{112776F8-F8A3-4433-9670-09217043E25A}" srcId="{6F8B8706-1E82-4665-AD3A-2463AE977A4A}" destId="{3DEC80FC-FCF4-41FC-AF63-97B739C81C14}" srcOrd="1" destOrd="0" parTransId="{844C80BB-4FDA-4AD7-936D-E7E2DF3B4D51}" sibTransId="{2ADA0515-7C7B-421B-B961-0074A0088B73}"/>
    <dgm:cxn modelId="{68B1ADF8-E7D7-4022-9565-F2A065CF295D}" type="presOf" srcId="{6F8B8706-1E82-4665-AD3A-2463AE977A4A}" destId="{B67D83F9-E359-4156-A0F8-3A597D55720B}" srcOrd="0" destOrd="0" presId="urn:microsoft.com/office/officeart/2008/layout/VerticalCurvedList"/>
    <dgm:cxn modelId="{080D8286-4E77-4AA6-BB0B-48A17F1E7E36}" type="presParOf" srcId="{B67D83F9-E359-4156-A0F8-3A597D55720B}" destId="{24CD7ACB-84A0-40F3-8F6D-EE35973215BF}" srcOrd="0" destOrd="0" presId="urn:microsoft.com/office/officeart/2008/layout/VerticalCurvedList"/>
    <dgm:cxn modelId="{E6AED756-2400-4D20-A6A6-CF01E08AF25B}" type="presParOf" srcId="{24CD7ACB-84A0-40F3-8F6D-EE35973215BF}" destId="{C87489C0-D602-4733-A981-B12AD10F5504}" srcOrd="0" destOrd="0" presId="urn:microsoft.com/office/officeart/2008/layout/VerticalCurvedList"/>
    <dgm:cxn modelId="{282BE2D1-56F3-4538-962A-997772CF9AC7}" type="presParOf" srcId="{C87489C0-D602-4733-A981-B12AD10F5504}" destId="{6BE0BF6F-118A-4E30-8D23-35B6C9E0EB0B}" srcOrd="0" destOrd="0" presId="urn:microsoft.com/office/officeart/2008/layout/VerticalCurvedList"/>
    <dgm:cxn modelId="{DDFB6C13-33A9-4173-814F-9FDBAE48DC3C}" type="presParOf" srcId="{C87489C0-D602-4733-A981-B12AD10F5504}" destId="{5A340BF7-DEB0-451A-A3E4-2028AAE46CC0}" srcOrd="1" destOrd="0" presId="urn:microsoft.com/office/officeart/2008/layout/VerticalCurvedList"/>
    <dgm:cxn modelId="{37480021-03E2-408F-BA61-E2E122297519}" type="presParOf" srcId="{C87489C0-D602-4733-A981-B12AD10F5504}" destId="{BB98688A-406A-495E-97FD-87BED85A82B9}" srcOrd="2" destOrd="0" presId="urn:microsoft.com/office/officeart/2008/layout/VerticalCurvedList"/>
    <dgm:cxn modelId="{527DB58A-E522-4319-AEE9-EE9D2CCA485D}" type="presParOf" srcId="{C87489C0-D602-4733-A981-B12AD10F5504}" destId="{5DB34B8E-E811-46D0-A18E-4BE4FC97C93D}" srcOrd="3" destOrd="0" presId="urn:microsoft.com/office/officeart/2008/layout/VerticalCurvedList"/>
    <dgm:cxn modelId="{0F91486A-A1CB-4242-8746-DD77CCAB175E}" type="presParOf" srcId="{24CD7ACB-84A0-40F3-8F6D-EE35973215BF}" destId="{24B01A8B-2710-4657-968D-AB3CF2250A9E}" srcOrd="1" destOrd="0" presId="urn:microsoft.com/office/officeart/2008/layout/VerticalCurvedList"/>
    <dgm:cxn modelId="{7D024049-6FEE-4367-8000-A5FDE77C7377}" type="presParOf" srcId="{24CD7ACB-84A0-40F3-8F6D-EE35973215BF}" destId="{0E3938E1-7466-4534-8DDE-87236CCB7062}" srcOrd="2" destOrd="0" presId="urn:microsoft.com/office/officeart/2008/layout/VerticalCurvedList"/>
    <dgm:cxn modelId="{E5AE30E7-8A28-498F-AC63-11987DAFBB32}" type="presParOf" srcId="{0E3938E1-7466-4534-8DDE-87236CCB7062}" destId="{37CC3C31-F40A-485D-9870-6E3CC15A1E75}" srcOrd="0" destOrd="0" presId="urn:microsoft.com/office/officeart/2008/layout/VerticalCurvedList"/>
    <dgm:cxn modelId="{8967EFB0-8F1B-4CE0-9B78-E1BBAC075FF5}" type="presParOf" srcId="{24CD7ACB-84A0-40F3-8F6D-EE35973215BF}" destId="{92A392FC-E32E-4EB9-BBCA-AA2E6BBFBDA1}" srcOrd="3" destOrd="0" presId="urn:microsoft.com/office/officeart/2008/layout/VerticalCurvedList"/>
    <dgm:cxn modelId="{5E188D9A-1D16-4E4F-8D59-BEFB078BFE84}" type="presParOf" srcId="{24CD7ACB-84A0-40F3-8F6D-EE35973215BF}" destId="{988C4121-A022-4C0A-AD5A-A3DF3B455082}" srcOrd="4" destOrd="0" presId="urn:microsoft.com/office/officeart/2008/layout/VerticalCurvedList"/>
    <dgm:cxn modelId="{B0E53D4C-DB8D-4612-98B0-18A667BFE7C6}" type="presParOf" srcId="{988C4121-A022-4C0A-AD5A-A3DF3B455082}" destId="{F3DFFE8F-2738-4CF7-9C23-9686A4F0CEAB}" srcOrd="0" destOrd="0" presId="urn:microsoft.com/office/officeart/2008/layout/VerticalCurvedList"/>
    <dgm:cxn modelId="{170E2334-31FB-4D7E-9EF9-98ABADE63B62}" type="presParOf" srcId="{24CD7ACB-84A0-40F3-8F6D-EE35973215BF}" destId="{A307CFDA-DCC0-4750-ABEB-DEB179A50E9C}" srcOrd="5" destOrd="0" presId="urn:microsoft.com/office/officeart/2008/layout/VerticalCurvedList"/>
    <dgm:cxn modelId="{217B768B-0C9A-4C20-90BC-84CAA86F9080}" type="presParOf" srcId="{24CD7ACB-84A0-40F3-8F6D-EE35973215BF}" destId="{A1F99533-ED13-430F-89DD-DA0759BA97CE}" srcOrd="6" destOrd="0" presId="urn:microsoft.com/office/officeart/2008/layout/VerticalCurvedList"/>
    <dgm:cxn modelId="{24202BDF-A937-47F6-B45C-D89C6D6533AA}" type="presParOf" srcId="{A1F99533-ED13-430F-89DD-DA0759BA97CE}" destId="{45961CF7-1406-4BB6-BF14-105F5EEAA7DD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E0FCD1-18F2-4783-82CE-D8F70AF803A1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5B1B59-E4F5-484A-AC59-84422D4726C9}">
      <dgm:prSet phldrT="[Text]" custT="1"/>
      <dgm:spPr>
        <a:solidFill>
          <a:schemeClr val="accent4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1. Image Upload File Input Component Preview.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146F0D-495E-4BAA-8933-883E978DF98F}" type="parTrans" cxnId="{2946B65F-4829-454A-A3BD-A2450F33B6BA}">
      <dgm:prSet/>
      <dgm:spPr/>
      <dgm:t>
        <a:bodyPr/>
        <a:lstStyle/>
        <a:p>
          <a:endParaRPr lang="en-IN"/>
        </a:p>
      </dgm:t>
    </dgm:pt>
    <dgm:pt modelId="{8FC456B7-DFA9-46DD-A51D-9A8C6B73056A}" type="sibTrans" cxnId="{2946B65F-4829-454A-A3BD-A2450F33B6BA}">
      <dgm:prSet/>
      <dgm:spPr/>
      <dgm:t>
        <a:bodyPr/>
        <a:lstStyle/>
        <a:p>
          <a:endParaRPr lang="en-IN"/>
        </a:p>
      </dgm:t>
    </dgm:pt>
    <dgm:pt modelId="{1B393296-5732-49CA-AEA9-7A56835DDD35}">
      <dgm:prSet phldrT="[Text]" custT="1"/>
      <dgm:spPr>
        <a:solidFill>
          <a:schemeClr val="accent2"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3. Displaying Detection Results Receive Response Visual Feedback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A9C60C-3608-46F7-B2AF-7DFC14E1B457}" type="parTrans" cxnId="{32DEDC69-155C-468D-A091-45E0B54CEA56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58D42406-3E11-4F17-84C4-B16BF1A3F39E}" type="sibTrans" cxnId="{32DEDC69-155C-468D-A091-45E0B54CEA56}">
      <dgm:prSet/>
      <dgm:spPr/>
      <dgm:t>
        <a:bodyPr/>
        <a:lstStyle/>
        <a:p>
          <a:endParaRPr lang="en-IN"/>
        </a:p>
      </dgm:t>
    </dgm:pt>
    <dgm:pt modelId="{35C7D417-EC4B-490C-97F8-130195C26C79}">
      <dgm:prSet phldrT="[Text]" custT="1"/>
      <dgm:spPr>
        <a:solidFill>
          <a:srgbClr val="002060">
            <a:alpha val="90000"/>
          </a:srgb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</a:t>
          </a:r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Evaluating Metrics Receiving metrics  Display metrics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56EEB3-66BC-49C2-974F-7694EF7AE538}" type="parTrans" cxnId="{7C2B7616-A27B-4B82-8DE9-1347AD664A91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011D9A56-3485-4E6D-AD42-4D40A7E4F84C}" type="sibTrans" cxnId="{7C2B7616-A27B-4B82-8DE9-1347AD664A91}">
      <dgm:prSet/>
      <dgm:spPr/>
      <dgm:t>
        <a:bodyPr/>
        <a:lstStyle/>
        <a:p>
          <a:endParaRPr lang="en-IN"/>
        </a:p>
      </dgm:t>
    </dgm:pt>
    <dgm:pt modelId="{6641F999-CA40-400D-8E7A-2EEF36DE82E9}">
      <dgm:prSet phldrT="[Text]" custT="1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2. Sending Requests to Back-End API Integration Request Handling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F4A2C6-16BD-4679-9F17-C847C636B3B9}" type="parTrans" cxnId="{C1C85A16-DAD2-45CB-B66F-C7558AD0AC93}">
      <dgm:prSet/>
      <dgm:spPr/>
      <dgm:t>
        <a:bodyPr/>
        <a:lstStyle/>
        <a:p>
          <a:endParaRPr lang="en-IN"/>
        </a:p>
      </dgm:t>
    </dgm:pt>
    <dgm:pt modelId="{AC9108E3-C3E3-48DB-98A1-AC4499986E3C}" type="sibTrans" cxnId="{C1C85A16-DAD2-45CB-B66F-C7558AD0AC93}">
      <dgm:prSet/>
      <dgm:spPr/>
      <dgm:t>
        <a:bodyPr/>
        <a:lstStyle/>
        <a:p>
          <a:endParaRPr lang="en-IN"/>
        </a:p>
      </dgm:t>
    </dgm:pt>
    <dgm:pt modelId="{FD4A98FF-E7E4-403D-9A34-D72704E0C2B2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4. Handling Image Restoration Initiate Restoration Show Restored Image Comparison Tools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C5C201-7378-42C2-AE98-EB93485ADF78}" type="parTrans" cxnId="{03A90B0C-46AC-41C3-968D-C9BE00CDB78F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64A03F10-04E5-4A8A-9FD2-7AFDABD40953}" type="sibTrans" cxnId="{03A90B0C-46AC-41C3-968D-C9BE00CDB78F}">
      <dgm:prSet/>
      <dgm:spPr/>
      <dgm:t>
        <a:bodyPr/>
        <a:lstStyle/>
        <a:p>
          <a:endParaRPr lang="en-IN"/>
        </a:p>
      </dgm:t>
    </dgm:pt>
    <dgm:pt modelId="{A1A16C7E-7342-4381-A890-D949FD870C26}">
      <dgm:prSet phldrT="[Text]" custT="1"/>
      <dgm:spPr>
        <a:solidFill>
          <a:srgbClr val="C00000">
            <a:alpha val="90000"/>
          </a:srgb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Error Handling Display error messages Retry Options</a:t>
          </a:r>
        </a:p>
      </dgm:t>
    </dgm:pt>
    <dgm:pt modelId="{3ECD733C-7F5D-486A-81D6-BFC4EF2D5E8E}" type="parTrans" cxnId="{AABAB2EC-10B1-4005-8A24-F93FD6D7C3AB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5484105B-3480-48F1-8D4E-C250604D537A}" type="sibTrans" cxnId="{AABAB2EC-10B1-4005-8A24-F93FD6D7C3AB}">
      <dgm:prSet/>
      <dgm:spPr/>
      <dgm:t>
        <a:bodyPr/>
        <a:lstStyle/>
        <a:p>
          <a:endParaRPr lang="en-IN"/>
        </a:p>
      </dgm:t>
    </dgm:pt>
    <dgm:pt modelId="{82F0C427-D595-4AF2-A048-5B33E2AB58FC}" type="pres">
      <dgm:prSet presAssocID="{C1E0FCD1-18F2-4783-82CE-D8F70AF803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E63052-806A-496B-B759-0589C398D37B}" type="pres">
      <dgm:prSet presAssocID="{0D5B1B59-E4F5-484A-AC59-84422D4726C9}" presName="root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D05C9875-EC6E-47EF-A5CF-B3B40B99E1B0}" type="pres">
      <dgm:prSet presAssocID="{0D5B1B59-E4F5-484A-AC59-84422D4726C9}" presName="rootComposit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84FA0526-B221-4050-B524-79AF4118658E}" type="pres">
      <dgm:prSet presAssocID="{0D5B1B59-E4F5-484A-AC59-84422D4726C9}" presName="rootText" presStyleLbl="node1" presStyleIdx="0" presStyleCnt="2"/>
      <dgm:spPr/>
    </dgm:pt>
    <dgm:pt modelId="{D4DE5473-05D0-4564-8581-397F4D6A8E7B}" type="pres">
      <dgm:prSet presAssocID="{0D5B1B59-E4F5-484A-AC59-84422D4726C9}" presName="rootConnector" presStyleLbl="node1" presStyleIdx="0" presStyleCnt="2"/>
      <dgm:spPr/>
    </dgm:pt>
    <dgm:pt modelId="{F8173EE4-DB0E-4458-9E96-220DC1D93070}" type="pres">
      <dgm:prSet presAssocID="{0D5B1B59-E4F5-484A-AC59-84422D4726C9}" presName="childShap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C1830EB4-245D-4725-B3AB-2AAD11E65AF0}" type="pres">
      <dgm:prSet presAssocID="{51A9C60C-3608-46F7-B2AF-7DFC14E1B457}" presName="Name13" presStyleLbl="parChTrans1D2" presStyleIdx="0" presStyleCnt="4"/>
      <dgm:spPr/>
    </dgm:pt>
    <dgm:pt modelId="{BCF433C0-739C-411A-A603-08A6C4704C9B}" type="pres">
      <dgm:prSet presAssocID="{1B393296-5732-49CA-AEA9-7A56835DDD35}" presName="childText" presStyleLbl="bgAcc1" presStyleIdx="0" presStyleCnt="4">
        <dgm:presLayoutVars>
          <dgm:bulletEnabled val="1"/>
        </dgm:presLayoutVars>
      </dgm:prSet>
      <dgm:spPr/>
    </dgm:pt>
    <dgm:pt modelId="{3D3159B3-EEB8-486A-8C34-516FBBBF49E8}" type="pres">
      <dgm:prSet presAssocID="{3A56EEB3-66BC-49C2-974F-7694EF7AE538}" presName="Name13" presStyleLbl="parChTrans1D2" presStyleIdx="1" presStyleCnt="4"/>
      <dgm:spPr/>
    </dgm:pt>
    <dgm:pt modelId="{BA11CDF3-A0DE-4720-B7D5-5780231266DF}" type="pres">
      <dgm:prSet presAssocID="{35C7D417-EC4B-490C-97F8-130195C26C79}" presName="childText" presStyleLbl="bgAcc1" presStyleIdx="1" presStyleCnt="4">
        <dgm:presLayoutVars>
          <dgm:bulletEnabled val="1"/>
        </dgm:presLayoutVars>
      </dgm:prSet>
      <dgm:spPr/>
    </dgm:pt>
    <dgm:pt modelId="{33A14C5A-FBCD-4520-849F-EED69402226A}" type="pres">
      <dgm:prSet presAssocID="{6641F999-CA40-400D-8E7A-2EEF36DE82E9}" presName="root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AF4C6BFA-5A8B-4B94-A662-8C7D14E15B50}" type="pres">
      <dgm:prSet presAssocID="{6641F999-CA40-400D-8E7A-2EEF36DE82E9}" presName="rootComposit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0E53220D-C3FC-4ECB-BE80-905D6B9A35AA}" type="pres">
      <dgm:prSet presAssocID="{6641F999-CA40-400D-8E7A-2EEF36DE82E9}" presName="rootText" presStyleLbl="node1" presStyleIdx="1" presStyleCnt="2"/>
      <dgm:spPr/>
    </dgm:pt>
    <dgm:pt modelId="{DE4AB512-67F2-4054-BE70-79EBFFA95C6E}" type="pres">
      <dgm:prSet presAssocID="{6641F999-CA40-400D-8E7A-2EEF36DE82E9}" presName="rootConnector" presStyleLbl="node1" presStyleIdx="1" presStyleCnt="2"/>
      <dgm:spPr/>
    </dgm:pt>
    <dgm:pt modelId="{DB5C63F8-8E5F-4EDA-AD5C-9ACF1CC7BFE5}" type="pres">
      <dgm:prSet presAssocID="{6641F999-CA40-400D-8E7A-2EEF36DE82E9}" presName="childShap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29F344BF-587E-480C-9F19-016BF711EBD4}" type="pres">
      <dgm:prSet presAssocID="{ECC5C201-7378-42C2-AE98-EB93485ADF78}" presName="Name13" presStyleLbl="parChTrans1D2" presStyleIdx="2" presStyleCnt="4"/>
      <dgm:spPr/>
    </dgm:pt>
    <dgm:pt modelId="{D2973F9B-F8C0-424B-B8A9-8A7F99ECD3DB}" type="pres">
      <dgm:prSet presAssocID="{FD4A98FF-E7E4-403D-9A34-D72704E0C2B2}" presName="childText" presStyleLbl="bgAcc1" presStyleIdx="2" presStyleCnt="4">
        <dgm:presLayoutVars>
          <dgm:bulletEnabled val="1"/>
        </dgm:presLayoutVars>
      </dgm:prSet>
      <dgm:spPr/>
    </dgm:pt>
    <dgm:pt modelId="{5602DD00-5926-4F1C-9C93-583E3DC3B2C5}" type="pres">
      <dgm:prSet presAssocID="{3ECD733C-7F5D-486A-81D6-BFC4EF2D5E8E}" presName="Name13" presStyleLbl="parChTrans1D2" presStyleIdx="3" presStyleCnt="4"/>
      <dgm:spPr/>
    </dgm:pt>
    <dgm:pt modelId="{3D9431CE-16AD-4DF8-935C-D09F8C091FB7}" type="pres">
      <dgm:prSet presAssocID="{A1A16C7E-7342-4381-A890-D949FD870C2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03A90B0C-46AC-41C3-968D-C9BE00CDB78F}" srcId="{6641F999-CA40-400D-8E7A-2EEF36DE82E9}" destId="{FD4A98FF-E7E4-403D-9A34-D72704E0C2B2}" srcOrd="0" destOrd="0" parTransId="{ECC5C201-7378-42C2-AE98-EB93485ADF78}" sibTransId="{64A03F10-04E5-4A8A-9FD2-7AFDABD40953}"/>
    <dgm:cxn modelId="{84C5B611-A529-44EB-8C0A-A8705B62299F}" type="presOf" srcId="{ECC5C201-7378-42C2-AE98-EB93485ADF78}" destId="{29F344BF-587E-480C-9F19-016BF711EBD4}" srcOrd="0" destOrd="0" presId="urn:microsoft.com/office/officeart/2005/8/layout/hierarchy3"/>
    <dgm:cxn modelId="{D9307B13-0CB0-465D-87B0-F6BBC53C134E}" type="presOf" srcId="{FD4A98FF-E7E4-403D-9A34-D72704E0C2B2}" destId="{D2973F9B-F8C0-424B-B8A9-8A7F99ECD3DB}" srcOrd="0" destOrd="0" presId="urn:microsoft.com/office/officeart/2005/8/layout/hierarchy3"/>
    <dgm:cxn modelId="{7C2B7616-A27B-4B82-8DE9-1347AD664A91}" srcId="{0D5B1B59-E4F5-484A-AC59-84422D4726C9}" destId="{35C7D417-EC4B-490C-97F8-130195C26C79}" srcOrd="1" destOrd="0" parTransId="{3A56EEB3-66BC-49C2-974F-7694EF7AE538}" sibTransId="{011D9A56-3485-4E6D-AD42-4D40A7E4F84C}"/>
    <dgm:cxn modelId="{C1C85A16-DAD2-45CB-B66F-C7558AD0AC93}" srcId="{C1E0FCD1-18F2-4783-82CE-D8F70AF803A1}" destId="{6641F999-CA40-400D-8E7A-2EEF36DE82E9}" srcOrd="1" destOrd="0" parTransId="{D4F4A2C6-16BD-4679-9F17-C847C636B3B9}" sibTransId="{AC9108E3-C3E3-48DB-98A1-AC4499986E3C}"/>
    <dgm:cxn modelId="{A780DA24-D03B-4643-B73A-A7031D8234EE}" type="presOf" srcId="{0D5B1B59-E4F5-484A-AC59-84422D4726C9}" destId="{84FA0526-B221-4050-B524-79AF4118658E}" srcOrd="0" destOrd="0" presId="urn:microsoft.com/office/officeart/2005/8/layout/hierarchy3"/>
    <dgm:cxn modelId="{6143C82B-5CC0-4D7E-8D9D-694F5514C09F}" type="presOf" srcId="{51A9C60C-3608-46F7-B2AF-7DFC14E1B457}" destId="{C1830EB4-245D-4725-B3AB-2AAD11E65AF0}" srcOrd="0" destOrd="0" presId="urn:microsoft.com/office/officeart/2005/8/layout/hierarchy3"/>
    <dgm:cxn modelId="{2946B65F-4829-454A-A3BD-A2450F33B6BA}" srcId="{C1E0FCD1-18F2-4783-82CE-D8F70AF803A1}" destId="{0D5B1B59-E4F5-484A-AC59-84422D4726C9}" srcOrd="0" destOrd="0" parTransId="{94146F0D-495E-4BAA-8933-883E978DF98F}" sibTransId="{8FC456B7-DFA9-46DD-A51D-9A8C6B73056A}"/>
    <dgm:cxn modelId="{C22A2143-3845-4DB8-8DA9-8A2F28C68C86}" type="presOf" srcId="{1B393296-5732-49CA-AEA9-7A56835DDD35}" destId="{BCF433C0-739C-411A-A603-08A6C4704C9B}" srcOrd="0" destOrd="0" presId="urn:microsoft.com/office/officeart/2005/8/layout/hierarchy3"/>
    <dgm:cxn modelId="{42122164-60EC-4433-A8A4-73D1822E878D}" type="presOf" srcId="{0D5B1B59-E4F5-484A-AC59-84422D4726C9}" destId="{D4DE5473-05D0-4564-8581-397F4D6A8E7B}" srcOrd="1" destOrd="0" presId="urn:microsoft.com/office/officeart/2005/8/layout/hierarchy3"/>
    <dgm:cxn modelId="{32DEDC69-155C-468D-A091-45E0B54CEA56}" srcId="{0D5B1B59-E4F5-484A-AC59-84422D4726C9}" destId="{1B393296-5732-49CA-AEA9-7A56835DDD35}" srcOrd="0" destOrd="0" parTransId="{51A9C60C-3608-46F7-B2AF-7DFC14E1B457}" sibTransId="{58D42406-3E11-4F17-84C4-B16BF1A3F39E}"/>
    <dgm:cxn modelId="{4773EA4E-8A78-43F3-A5DD-866A70D9F201}" type="presOf" srcId="{6641F999-CA40-400D-8E7A-2EEF36DE82E9}" destId="{DE4AB512-67F2-4054-BE70-79EBFFA95C6E}" srcOrd="1" destOrd="0" presId="urn:microsoft.com/office/officeart/2005/8/layout/hierarchy3"/>
    <dgm:cxn modelId="{6F7A5A57-A3B6-4D29-9890-76FD61C2E795}" type="presOf" srcId="{3ECD733C-7F5D-486A-81D6-BFC4EF2D5E8E}" destId="{5602DD00-5926-4F1C-9C93-583E3DC3B2C5}" srcOrd="0" destOrd="0" presId="urn:microsoft.com/office/officeart/2005/8/layout/hierarchy3"/>
    <dgm:cxn modelId="{95067691-F5CC-4F61-BC55-67656EDAE727}" type="presOf" srcId="{6641F999-CA40-400D-8E7A-2EEF36DE82E9}" destId="{0E53220D-C3FC-4ECB-BE80-905D6B9A35AA}" srcOrd="0" destOrd="0" presId="urn:microsoft.com/office/officeart/2005/8/layout/hierarchy3"/>
    <dgm:cxn modelId="{66648A9C-35D5-4F2B-8BE9-270D1EE9CF43}" type="presOf" srcId="{C1E0FCD1-18F2-4783-82CE-D8F70AF803A1}" destId="{82F0C427-D595-4AF2-A048-5B33E2AB58FC}" srcOrd="0" destOrd="0" presId="urn:microsoft.com/office/officeart/2005/8/layout/hierarchy3"/>
    <dgm:cxn modelId="{85473DA6-B66B-4908-8E3A-9EEB03C7CB14}" type="presOf" srcId="{A1A16C7E-7342-4381-A890-D949FD870C26}" destId="{3D9431CE-16AD-4DF8-935C-D09F8C091FB7}" srcOrd="0" destOrd="0" presId="urn:microsoft.com/office/officeart/2005/8/layout/hierarchy3"/>
    <dgm:cxn modelId="{1CD876E2-246A-44CA-9D05-E634364B7533}" type="presOf" srcId="{35C7D417-EC4B-490C-97F8-130195C26C79}" destId="{BA11CDF3-A0DE-4720-B7D5-5780231266DF}" srcOrd="0" destOrd="0" presId="urn:microsoft.com/office/officeart/2005/8/layout/hierarchy3"/>
    <dgm:cxn modelId="{47478FEB-F822-4AA8-B1EF-41D0F4E57051}" type="presOf" srcId="{3A56EEB3-66BC-49C2-974F-7694EF7AE538}" destId="{3D3159B3-EEB8-486A-8C34-516FBBBF49E8}" srcOrd="0" destOrd="0" presId="urn:microsoft.com/office/officeart/2005/8/layout/hierarchy3"/>
    <dgm:cxn modelId="{AABAB2EC-10B1-4005-8A24-F93FD6D7C3AB}" srcId="{6641F999-CA40-400D-8E7A-2EEF36DE82E9}" destId="{A1A16C7E-7342-4381-A890-D949FD870C26}" srcOrd="1" destOrd="0" parTransId="{3ECD733C-7F5D-486A-81D6-BFC4EF2D5E8E}" sibTransId="{5484105B-3480-48F1-8D4E-C250604D537A}"/>
    <dgm:cxn modelId="{39E8E56B-767F-46FB-B809-BC0E01C298C3}" type="presParOf" srcId="{82F0C427-D595-4AF2-A048-5B33E2AB58FC}" destId="{D0E63052-806A-496B-B759-0589C398D37B}" srcOrd="0" destOrd="0" presId="urn:microsoft.com/office/officeart/2005/8/layout/hierarchy3"/>
    <dgm:cxn modelId="{C8E3830F-C5FE-4475-B2FC-B37B364901FF}" type="presParOf" srcId="{D0E63052-806A-496B-B759-0589C398D37B}" destId="{D05C9875-EC6E-47EF-A5CF-B3B40B99E1B0}" srcOrd="0" destOrd="0" presId="urn:microsoft.com/office/officeart/2005/8/layout/hierarchy3"/>
    <dgm:cxn modelId="{EFA9B64B-992C-4EBB-A2C9-E8B27AEF3A22}" type="presParOf" srcId="{D05C9875-EC6E-47EF-A5CF-B3B40B99E1B0}" destId="{84FA0526-B221-4050-B524-79AF4118658E}" srcOrd="0" destOrd="0" presId="urn:microsoft.com/office/officeart/2005/8/layout/hierarchy3"/>
    <dgm:cxn modelId="{DF5F4697-485D-401F-AC8F-851D992322D6}" type="presParOf" srcId="{D05C9875-EC6E-47EF-A5CF-B3B40B99E1B0}" destId="{D4DE5473-05D0-4564-8581-397F4D6A8E7B}" srcOrd="1" destOrd="0" presId="urn:microsoft.com/office/officeart/2005/8/layout/hierarchy3"/>
    <dgm:cxn modelId="{BEE8ADD0-C487-4D28-BDD1-C75099BCF890}" type="presParOf" srcId="{D0E63052-806A-496B-B759-0589C398D37B}" destId="{F8173EE4-DB0E-4458-9E96-220DC1D93070}" srcOrd="1" destOrd="0" presId="urn:microsoft.com/office/officeart/2005/8/layout/hierarchy3"/>
    <dgm:cxn modelId="{131F62D2-4ED8-454C-92A4-4AC0B8CC2173}" type="presParOf" srcId="{F8173EE4-DB0E-4458-9E96-220DC1D93070}" destId="{C1830EB4-245D-4725-B3AB-2AAD11E65AF0}" srcOrd="0" destOrd="0" presId="urn:microsoft.com/office/officeart/2005/8/layout/hierarchy3"/>
    <dgm:cxn modelId="{B6C9AE4D-9AA2-4713-8E11-38532038E94A}" type="presParOf" srcId="{F8173EE4-DB0E-4458-9E96-220DC1D93070}" destId="{BCF433C0-739C-411A-A603-08A6C4704C9B}" srcOrd="1" destOrd="0" presId="urn:microsoft.com/office/officeart/2005/8/layout/hierarchy3"/>
    <dgm:cxn modelId="{3DFC86FC-7902-4A4E-B534-8E00E37008E8}" type="presParOf" srcId="{F8173EE4-DB0E-4458-9E96-220DC1D93070}" destId="{3D3159B3-EEB8-486A-8C34-516FBBBF49E8}" srcOrd="2" destOrd="0" presId="urn:microsoft.com/office/officeart/2005/8/layout/hierarchy3"/>
    <dgm:cxn modelId="{F23D231E-9430-43A2-9A0A-C94258DB6A29}" type="presParOf" srcId="{F8173EE4-DB0E-4458-9E96-220DC1D93070}" destId="{BA11CDF3-A0DE-4720-B7D5-5780231266DF}" srcOrd="3" destOrd="0" presId="urn:microsoft.com/office/officeart/2005/8/layout/hierarchy3"/>
    <dgm:cxn modelId="{53CFD05F-0418-4F79-BCCC-209177C985E3}" type="presParOf" srcId="{82F0C427-D595-4AF2-A048-5B33E2AB58FC}" destId="{33A14C5A-FBCD-4520-849F-EED69402226A}" srcOrd="1" destOrd="0" presId="urn:microsoft.com/office/officeart/2005/8/layout/hierarchy3"/>
    <dgm:cxn modelId="{7CD281E3-85C6-4A89-85C5-A91C2B358F20}" type="presParOf" srcId="{33A14C5A-FBCD-4520-849F-EED69402226A}" destId="{AF4C6BFA-5A8B-4B94-A662-8C7D14E15B50}" srcOrd="0" destOrd="0" presId="urn:microsoft.com/office/officeart/2005/8/layout/hierarchy3"/>
    <dgm:cxn modelId="{A9AED3F6-5A2A-452C-9E39-324BED722CB0}" type="presParOf" srcId="{AF4C6BFA-5A8B-4B94-A662-8C7D14E15B50}" destId="{0E53220D-C3FC-4ECB-BE80-905D6B9A35AA}" srcOrd="0" destOrd="0" presId="urn:microsoft.com/office/officeart/2005/8/layout/hierarchy3"/>
    <dgm:cxn modelId="{C51B1AF7-B61B-4633-8273-79093C852AE5}" type="presParOf" srcId="{AF4C6BFA-5A8B-4B94-A662-8C7D14E15B50}" destId="{DE4AB512-67F2-4054-BE70-79EBFFA95C6E}" srcOrd="1" destOrd="0" presId="urn:microsoft.com/office/officeart/2005/8/layout/hierarchy3"/>
    <dgm:cxn modelId="{3C57EF58-1F33-4251-AE2D-5FF7F3ADB99C}" type="presParOf" srcId="{33A14C5A-FBCD-4520-849F-EED69402226A}" destId="{DB5C63F8-8E5F-4EDA-AD5C-9ACF1CC7BFE5}" srcOrd="1" destOrd="0" presId="urn:microsoft.com/office/officeart/2005/8/layout/hierarchy3"/>
    <dgm:cxn modelId="{CB3B3969-BDEE-417E-94E6-43BBCBB494D3}" type="presParOf" srcId="{DB5C63F8-8E5F-4EDA-AD5C-9ACF1CC7BFE5}" destId="{29F344BF-587E-480C-9F19-016BF711EBD4}" srcOrd="0" destOrd="0" presId="urn:microsoft.com/office/officeart/2005/8/layout/hierarchy3"/>
    <dgm:cxn modelId="{C85472B0-EE62-4751-BE5C-0DE5E75A98CB}" type="presParOf" srcId="{DB5C63F8-8E5F-4EDA-AD5C-9ACF1CC7BFE5}" destId="{D2973F9B-F8C0-424B-B8A9-8A7F99ECD3DB}" srcOrd="1" destOrd="0" presId="urn:microsoft.com/office/officeart/2005/8/layout/hierarchy3"/>
    <dgm:cxn modelId="{2D72F51E-0AB5-443E-AA95-2D3830B62705}" type="presParOf" srcId="{DB5C63F8-8E5F-4EDA-AD5C-9ACF1CC7BFE5}" destId="{5602DD00-5926-4F1C-9C93-583E3DC3B2C5}" srcOrd="2" destOrd="0" presId="urn:microsoft.com/office/officeart/2005/8/layout/hierarchy3"/>
    <dgm:cxn modelId="{5B7DBD74-D509-4152-8885-E3D13C2466D6}" type="presParOf" srcId="{DB5C63F8-8E5F-4EDA-AD5C-9ACF1CC7BFE5}" destId="{3D9431CE-16AD-4DF8-935C-D09F8C091FB7}" srcOrd="3" destOrd="0" presId="urn:microsoft.com/office/officeart/2005/8/layout/hierarchy3"/>
  </dgm:cxnLst>
  <dgm:bg/>
  <dgm:whole>
    <a:ln w="762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981DB4-D235-4C41-84CC-23989442E7AE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23BC73-0A1B-406C-AE68-69202B53AF5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Project Concept and Design</a:t>
          </a:r>
          <a:endParaRPr lang="en-IN" dirty="0"/>
        </a:p>
      </dgm:t>
    </dgm:pt>
    <dgm:pt modelId="{4E6B0B07-51C4-48FB-AAF1-0ABE60C952F3}" type="parTrans" cxnId="{0B684247-AA93-4378-BBEA-A93858D9BF2F}">
      <dgm:prSet/>
      <dgm:spPr/>
      <dgm:t>
        <a:bodyPr/>
        <a:lstStyle/>
        <a:p>
          <a:endParaRPr lang="en-IN"/>
        </a:p>
      </dgm:t>
    </dgm:pt>
    <dgm:pt modelId="{274D18BA-511E-466F-B658-47F60CE8AAE7}" type="sibTrans" cxnId="{0B684247-AA93-4378-BBEA-A93858D9BF2F}">
      <dgm:prSet/>
      <dgm:spPr/>
      <dgm:t>
        <a:bodyPr/>
        <a:lstStyle/>
        <a:p>
          <a:endParaRPr lang="en-IN"/>
        </a:p>
      </dgm:t>
    </dgm:pt>
    <dgm:pt modelId="{FDDD09C7-5932-48C6-A20C-EC7F295EE8A6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Model Development</a:t>
          </a:r>
          <a:endParaRPr lang="en-IN" dirty="0"/>
        </a:p>
      </dgm:t>
    </dgm:pt>
    <dgm:pt modelId="{ECFFE7A2-D4BD-491F-BD61-5FFC661CF672}" type="parTrans" cxnId="{9523872F-2E0A-420B-9DEC-AFAA90904188}">
      <dgm:prSet/>
      <dgm:spPr/>
      <dgm:t>
        <a:bodyPr/>
        <a:lstStyle/>
        <a:p>
          <a:endParaRPr lang="en-IN"/>
        </a:p>
      </dgm:t>
    </dgm:pt>
    <dgm:pt modelId="{69D8ADDE-3BB4-4F5A-B869-F48944B7E9CF}" type="sibTrans" cxnId="{9523872F-2E0A-420B-9DEC-AFAA90904188}">
      <dgm:prSet/>
      <dgm:spPr/>
      <dgm:t>
        <a:bodyPr/>
        <a:lstStyle/>
        <a:p>
          <a:endParaRPr lang="en-IN"/>
        </a:p>
      </dgm:t>
    </dgm:pt>
    <dgm:pt modelId="{54ADABE5-C72C-429D-A3B2-2E51A2FBFA92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Classifier Implementation</a:t>
          </a:r>
          <a:endParaRPr lang="en-IN" dirty="0"/>
        </a:p>
      </dgm:t>
    </dgm:pt>
    <dgm:pt modelId="{0FFF2204-FA20-4E6A-B55A-548C0AC55B4D}" type="parTrans" cxnId="{9B538092-1E9D-4D7E-A2C1-B6DF6C976825}">
      <dgm:prSet/>
      <dgm:spPr/>
      <dgm:t>
        <a:bodyPr/>
        <a:lstStyle/>
        <a:p>
          <a:endParaRPr lang="en-IN"/>
        </a:p>
      </dgm:t>
    </dgm:pt>
    <dgm:pt modelId="{A1E76FE2-85B8-485A-8941-665B512EB537}" type="sibTrans" cxnId="{9B538092-1E9D-4D7E-A2C1-B6DF6C976825}">
      <dgm:prSet/>
      <dgm:spPr/>
      <dgm:t>
        <a:bodyPr/>
        <a:lstStyle/>
        <a:p>
          <a:endParaRPr lang="en-IN"/>
        </a:p>
      </dgm:t>
    </dgm:pt>
    <dgm:pt modelId="{106A8298-AD01-40FC-B834-B26A8CD4F74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/>
            <a:t>Training and Optimization</a:t>
          </a:r>
          <a:endParaRPr lang="en-IN"/>
        </a:p>
      </dgm:t>
    </dgm:pt>
    <dgm:pt modelId="{280C44BB-93EA-4242-A060-F59E7EA3A9DC}" type="parTrans" cxnId="{E15439FE-B779-4E18-9655-156C511498EE}">
      <dgm:prSet/>
      <dgm:spPr/>
      <dgm:t>
        <a:bodyPr/>
        <a:lstStyle/>
        <a:p>
          <a:endParaRPr lang="en-IN"/>
        </a:p>
      </dgm:t>
    </dgm:pt>
    <dgm:pt modelId="{BC697B1F-4644-46E1-9DFA-752625635891}" type="sibTrans" cxnId="{E15439FE-B779-4E18-9655-156C511498EE}">
      <dgm:prSet/>
      <dgm:spPr/>
      <dgm:t>
        <a:bodyPr/>
        <a:lstStyle/>
        <a:p>
          <a:endParaRPr lang="en-IN"/>
        </a:p>
      </dgm:t>
    </dgm:pt>
    <dgm:pt modelId="{603AF335-1C30-442E-AEE9-278A01901863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/>
            <a:t>Documentation and Presentation</a:t>
          </a:r>
          <a:endParaRPr lang="en-IN"/>
        </a:p>
      </dgm:t>
    </dgm:pt>
    <dgm:pt modelId="{1B8A9E13-5305-401F-A75A-4AF7ABBEFE8C}" type="parTrans" cxnId="{876BEA9B-D456-4C71-9192-F48EE5381295}">
      <dgm:prSet/>
      <dgm:spPr/>
      <dgm:t>
        <a:bodyPr/>
        <a:lstStyle/>
        <a:p>
          <a:endParaRPr lang="en-IN"/>
        </a:p>
      </dgm:t>
    </dgm:pt>
    <dgm:pt modelId="{26F256CF-54C9-4545-AEBD-CDF8BEC9B031}" type="sibTrans" cxnId="{876BEA9B-D456-4C71-9192-F48EE5381295}">
      <dgm:prSet/>
      <dgm:spPr/>
      <dgm:t>
        <a:bodyPr/>
        <a:lstStyle/>
        <a:p>
          <a:endParaRPr lang="en-IN"/>
        </a:p>
      </dgm:t>
    </dgm:pt>
    <dgm:pt modelId="{172D20C8-26DE-4158-B3EB-2E373637D510}" type="pres">
      <dgm:prSet presAssocID="{33981DB4-D235-4C41-84CC-23989442E7AE}" presName="Name0" presStyleCnt="0">
        <dgm:presLayoutVars>
          <dgm:dir/>
          <dgm:resizeHandles val="exact"/>
        </dgm:presLayoutVars>
      </dgm:prSet>
      <dgm:spPr/>
    </dgm:pt>
    <dgm:pt modelId="{95287AD1-A6F2-4165-BD0A-271BDDF4BF65}" type="pres">
      <dgm:prSet presAssocID="{3F23BC73-0A1B-406C-AE68-69202B53AF5D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8DEEE4CF-3CB0-4FB8-8D7E-ECDCD5CA8A65}" type="pres">
      <dgm:prSet presAssocID="{3F23BC73-0A1B-406C-AE68-69202B53AF5D}" presName="rect1" presStyleLbl="trAlignAcc1" presStyleIdx="0" presStyleCnt="5">
        <dgm:presLayoutVars>
          <dgm:bulletEnabled val="1"/>
        </dgm:presLayoutVars>
      </dgm:prSet>
      <dgm:spPr/>
    </dgm:pt>
    <dgm:pt modelId="{E99BC8FC-C94B-4E0A-88D9-A0AEDD62A58A}" type="pres">
      <dgm:prSet presAssocID="{3F23BC73-0A1B-406C-AE68-69202B53AF5D}" presName="rect2" presStyleLbl="fgImgPlace1" presStyleIdx="0" presStyleCnt="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1D4514B2-BD47-4F15-8B97-6EEA4E6B8951}" type="pres">
      <dgm:prSet presAssocID="{274D18BA-511E-466F-B658-47F60CE8AAE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12570CFE-B022-4832-8269-993C295EA379}" type="pres">
      <dgm:prSet presAssocID="{FDDD09C7-5932-48C6-A20C-EC7F295EE8A6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C28773A-45DC-4EB5-8139-C39249E14CBA}" type="pres">
      <dgm:prSet presAssocID="{FDDD09C7-5932-48C6-A20C-EC7F295EE8A6}" presName="rect1" presStyleLbl="trAlignAcc1" presStyleIdx="1" presStyleCnt="5">
        <dgm:presLayoutVars>
          <dgm:bulletEnabled val="1"/>
        </dgm:presLayoutVars>
      </dgm:prSet>
      <dgm:spPr/>
    </dgm:pt>
    <dgm:pt modelId="{62033285-56AD-4CB0-B5D3-57DC849A6EAC}" type="pres">
      <dgm:prSet presAssocID="{FDDD09C7-5932-48C6-A20C-EC7F295EE8A6}" presName="rect2" presStyleLbl="fgImgPlace1" presStyleIdx="1" presStyleCnt="5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802439EE-3F7F-4910-9D22-1FE3E87749FA}" type="pres">
      <dgm:prSet presAssocID="{69D8ADDE-3BB4-4F5A-B869-F48944B7E9CF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7B1D406-7460-4938-BBCC-59AA59BC9071}" type="pres">
      <dgm:prSet presAssocID="{54ADABE5-C72C-429D-A3B2-2E51A2FBFA92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2D692D2-A31D-436F-87E2-5698DEA2C396}" type="pres">
      <dgm:prSet presAssocID="{54ADABE5-C72C-429D-A3B2-2E51A2FBFA92}" presName="rect1" presStyleLbl="trAlignAcc1" presStyleIdx="2" presStyleCnt="5">
        <dgm:presLayoutVars>
          <dgm:bulletEnabled val="1"/>
        </dgm:presLayoutVars>
      </dgm:prSet>
      <dgm:spPr/>
    </dgm:pt>
    <dgm:pt modelId="{AF289B5C-B69D-4ACA-992A-5C7E1C89CD9A}" type="pres">
      <dgm:prSet presAssocID="{54ADABE5-C72C-429D-A3B2-2E51A2FBFA92}" presName="rect2" presStyleLbl="fgImgPlace1" presStyleIdx="2" presStyleCnt="5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8C4EA0EB-CBAC-4974-BF77-1AA4970F8FF6}" type="pres">
      <dgm:prSet presAssocID="{A1E76FE2-85B8-485A-8941-665B512EB53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1DEEB9E6-C695-41A5-A117-FF74FE4964AA}" type="pres">
      <dgm:prSet presAssocID="{106A8298-AD01-40FC-B834-B26A8CD4F745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541FAE7C-65EA-4310-A75D-513A77EC7426}" type="pres">
      <dgm:prSet presAssocID="{106A8298-AD01-40FC-B834-B26A8CD4F745}" presName="rect1" presStyleLbl="trAlignAcc1" presStyleIdx="3" presStyleCnt="5">
        <dgm:presLayoutVars>
          <dgm:bulletEnabled val="1"/>
        </dgm:presLayoutVars>
      </dgm:prSet>
      <dgm:spPr/>
    </dgm:pt>
    <dgm:pt modelId="{CD7B3049-B72F-430A-BB2A-CA7B37280963}" type="pres">
      <dgm:prSet presAssocID="{106A8298-AD01-40FC-B834-B26A8CD4F745}" presName="rect2" presStyleLbl="fgImgPlace1" presStyleIdx="3" presStyleCnt="5"/>
      <dgm:spPr>
        <a:blipFill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000" r="-78000"/>
          </a:stretch>
        </a:blipFill>
        <a:scene3d>
          <a:camera prst="orthographicFront"/>
          <a:lightRig rig="threePt" dir="t"/>
        </a:scene3d>
        <a:sp3d>
          <a:bevelT/>
        </a:sp3d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5E591ED-F3E8-401F-8283-CF1A4CC43EA1}" type="pres">
      <dgm:prSet presAssocID="{BC697B1F-4644-46E1-9DFA-752625635891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0BAD73E-02EC-441B-A6DA-077CEEEF36EE}" type="pres">
      <dgm:prSet presAssocID="{603AF335-1C30-442E-AEE9-278A01901863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054EF95-817D-4779-B9D2-D0B241544666}" type="pres">
      <dgm:prSet presAssocID="{603AF335-1C30-442E-AEE9-278A01901863}" presName="rect1" presStyleLbl="trAlignAcc1" presStyleIdx="4" presStyleCnt="5">
        <dgm:presLayoutVars>
          <dgm:bulletEnabled val="1"/>
        </dgm:presLayoutVars>
      </dgm:prSet>
      <dgm:spPr/>
    </dgm:pt>
    <dgm:pt modelId="{765064B0-45DB-45F1-85C2-CADB452C78E7}" type="pres">
      <dgm:prSet presAssocID="{603AF335-1C30-442E-AEE9-278A01901863}" presName="rect2" presStyleLbl="fgImgPlace1" presStyleIdx="4" presStyleCnt="5"/>
      <dgm:spPr>
        <a:blipFill>
          <a:blip xmlns:r="http://schemas.openxmlformats.org/officeDocument/2006/relationships" r:embed="rId5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scene3d>
          <a:camera prst="orthographicFront"/>
          <a:lightRig rig="threePt" dir="t"/>
        </a:scene3d>
        <a:sp3d>
          <a:bevelT/>
        </a:sp3d>
      </dgm:spPr>
      <dgm:extLst>
        <a:ext uri="{E40237B7-FDA0-4F09-8148-C483321AD2D9}">
          <dgm14:cNvPr xmlns:dgm14="http://schemas.microsoft.com/office/drawing/2010/diagram" id="0" name="" descr="Close-up of a pen writing on a chart"/>
        </a:ext>
      </dgm:extLst>
    </dgm:pt>
  </dgm:ptLst>
  <dgm:cxnLst>
    <dgm:cxn modelId="{5044A512-B145-4686-8840-19C1C988CE56}" type="presOf" srcId="{603AF335-1C30-442E-AEE9-278A01901863}" destId="{0054EF95-817D-4779-B9D2-D0B241544666}" srcOrd="0" destOrd="0" presId="urn:microsoft.com/office/officeart/2008/layout/PictureStrips"/>
    <dgm:cxn modelId="{9523872F-2E0A-420B-9DEC-AFAA90904188}" srcId="{33981DB4-D235-4C41-84CC-23989442E7AE}" destId="{FDDD09C7-5932-48C6-A20C-EC7F295EE8A6}" srcOrd="1" destOrd="0" parTransId="{ECFFE7A2-D4BD-491F-BD61-5FFC661CF672}" sibTransId="{69D8ADDE-3BB4-4F5A-B869-F48944B7E9CF}"/>
    <dgm:cxn modelId="{21289233-7406-47EC-A6E0-63FB77C03704}" type="presOf" srcId="{33981DB4-D235-4C41-84CC-23989442E7AE}" destId="{172D20C8-26DE-4158-B3EB-2E373637D510}" srcOrd="0" destOrd="0" presId="urn:microsoft.com/office/officeart/2008/layout/PictureStrips"/>
    <dgm:cxn modelId="{2F95303D-C0E8-48E7-A4CE-D921C84199ED}" type="presOf" srcId="{FDDD09C7-5932-48C6-A20C-EC7F295EE8A6}" destId="{2C28773A-45DC-4EB5-8139-C39249E14CBA}" srcOrd="0" destOrd="0" presId="urn:microsoft.com/office/officeart/2008/layout/PictureStrips"/>
    <dgm:cxn modelId="{0B684247-AA93-4378-BBEA-A93858D9BF2F}" srcId="{33981DB4-D235-4C41-84CC-23989442E7AE}" destId="{3F23BC73-0A1B-406C-AE68-69202B53AF5D}" srcOrd="0" destOrd="0" parTransId="{4E6B0B07-51C4-48FB-AAF1-0ABE60C952F3}" sibTransId="{274D18BA-511E-466F-B658-47F60CE8AAE7}"/>
    <dgm:cxn modelId="{4B6F2180-254E-479C-9858-7E95E54DCFD9}" type="presOf" srcId="{3F23BC73-0A1B-406C-AE68-69202B53AF5D}" destId="{8DEEE4CF-3CB0-4FB8-8D7E-ECDCD5CA8A65}" srcOrd="0" destOrd="0" presId="urn:microsoft.com/office/officeart/2008/layout/PictureStrips"/>
    <dgm:cxn modelId="{9B538092-1E9D-4D7E-A2C1-B6DF6C976825}" srcId="{33981DB4-D235-4C41-84CC-23989442E7AE}" destId="{54ADABE5-C72C-429D-A3B2-2E51A2FBFA92}" srcOrd="2" destOrd="0" parTransId="{0FFF2204-FA20-4E6A-B55A-548C0AC55B4D}" sibTransId="{A1E76FE2-85B8-485A-8941-665B512EB537}"/>
    <dgm:cxn modelId="{876BEA9B-D456-4C71-9192-F48EE5381295}" srcId="{33981DB4-D235-4C41-84CC-23989442E7AE}" destId="{603AF335-1C30-442E-AEE9-278A01901863}" srcOrd="4" destOrd="0" parTransId="{1B8A9E13-5305-401F-A75A-4AF7ABBEFE8C}" sibTransId="{26F256CF-54C9-4545-AEBD-CDF8BEC9B031}"/>
    <dgm:cxn modelId="{7478B7B9-98F5-4C16-8D78-77D284E2BB74}" type="presOf" srcId="{106A8298-AD01-40FC-B834-B26A8CD4F745}" destId="{541FAE7C-65EA-4310-A75D-513A77EC7426}" srcOrd="0" destOrd="0" presId="urn:microsoft.com/office/officeart/2008/layout/PictureStrips"/>
    <dgm:cxn modelId="{EF131EF1-32FF-4530-A941-35365D7769B7}" type="presOf" srcId="{54ADABE5-C72C-429D-A3B2-2E51A2FBFA92}" destId="{22D692D2-A31D-436F-87E2-5698DEA2C396}" srcOrd="0" destOrd="0" presId="urn:microsoft.com/office/officeart/2008/layout/PictureStrips"/>
    <dgm:cxn modelId="{E15439FE-B779-4E18-9655-156C511498EE}" srcId="{33981DB4-D235-4C41-84CC-23989442E7AE}" destId="{106A8298-AD01-40FC-B834-B26A8CD4F745}" srcOrd="3" destOrd="0" parTransId="{280C44BB-93EA-4242-A060-F59E7EA3A9DC}" sibTransId="{BC697B1F-4644-46E1-9DFA-752625635891}"/>
    <dgm:cxn modelId="{705CA9A4-9624-46FC-A0C3-9F7B01DF2FCA}" type="presParOf" srcId="{172D20C8-26DE-4158-B3EB-2E373637D510}" destId="{95287AD1-A6F2-4165-BD0A-271BDDF4BF65}" srcOrd="0" destOrd="0" presId="urn:microsoft.com/office/officeart/2008/layout/PictureStrips"/>
    <dgm:cxn modelId="{AA74520F-836F-409D-81DD-7FBC7BB1E5D7}" type="presParOf" srcId="{95287AD1-A6F2-4165-BD0A-271BDDF4BF65}" destId="{8DEEE4CF-3CB0-4FB8-8D7E-ECDCD5CA8A65}" srcOrd="0" destOrd="0" presId="urn:microsoft.com/office/officeart/2008/layout/PictureStrips"/>
    <dgm:cxn modelId="{C8567DF2-CEB9-42E4-B71A-B0CEFE1C846A}" type="presParOf" srcId="{95287AD1-A6F2-4165-BD0A-271BDDF4BF65}" destId="{E99BC8FC-C94B-4E0A-88D9-A0AEDD62A58A}" srcOrd="1" destOrd="0" presId="urn:microsoft.com/office/officeart/2008/layout/PictureStrips"/>
    <dgm:cxn modelId="{BA455E0B-D142-4D5C-89F0-DA90B89B4402}" type="presParOf" srcId="{172D20C8-26DE-4158-B3EB-2E373637D510}" destId="{1D4514B2-BD47-4F15-8B97-6EEA4E6B8951}" srcOrd="1" destOrd="0" presId="urn:microsoft.com/office/officeart/2008/layout/PictureStrips"/>
    <dgm:cxn modelId="{72592B0F-9DF0-4B49-991F-60809F3BBA10}" type="presParOf" srcId="{172D20C8-26DE-4158-B3EB-2E373637D510}" destId="{12570CFE-B022-4832-8269-993C295EA379}" srcOrd="2" destOrd="0" presId="urn:microsoft.com/office/officeart/2008/layout/PictureStrips"/>
    <dgm:cxn modelId="{8BC1F574-272B-4D5B-9BB7-272780EEBB89}" type="presParOf" srcId="{12570CFE-B022-4832-8269-993C295EA379}" destId="{2C28773A-45DC-4EB5-8139-C39249E14CBA}" srcOrd="0" destOrd="0" presId="urn:microsoft.com/office/officeart/2008/layout/PictureStrips"/>
    <dgm:cxn modelId="{AEDF8F86-EF79-4CA3-A16B-E92EE26FDCF0}" type="presParOf" srcId="{12570CFE-B022-4832-8269-993C295EA379}" destId="{62033285-56AD-4CB0-B5D3-57DC849A6EAC}" srcOrd="1" destOrd="0" presId="urn:microsoft.com/office/officeart/2008/layout/PictureStrips"/>
    <dgm:cxn modelId="{1B163A4D-3F4B-42A0-8B9F-FA8E6CBEFFC7}" type="presParOf" srcId="{172D20C8-26DE-4158-B3EB-2E373637D510}" destId="{802439EE-3F7F-4910-9D22-1FE3E87749FA}" srcOrd="3" destOrd="0" presId="urn:microsoft.com/office/officeart/2008/layout/PictureStrips"/>
    <dgm:cxn modelId="{44D14662-D683-4562-AE4C-334B9A4C0613}" type="presParOf" srcId="{172D20C8-26DE-4158-B3EB-2E373637D510}" destId="{07B1D406-7460-4938-BBCC-59AA59BC9071}" srcOrd="4" destOrd="0" presId="urn:microsoft.com/office/officeart/2008/layout/PictureStrips"/>
    <dgm:cxn modelId="{E0A36618-022D-4F14-B70B-37EE2590678C}" type="presParOf" srcId="{07B1D406-7460-4938-BBCC-59AA59BC9071}" destId="{22D692D2-A31D-436F-87E2-5698DEA2C396}" srcOrd="0" destOrd="0" presId="urn:microsoft.com/office/officeart/2008/layout/PictureStrips"/>
    <dgm:cxn modelId="{729C245F-E4F3-4FFD-B1D0-3D08EA99BC0B}" type="presParOf" srcId="{07B1D406-7460-4938-BBCC-59AA59BC9071}" destId="{AF289B5C-B69D-4ACA-992A-5C7E1C89CD9A}" srcOrd="1" destOrd="0" presId="urn:microsoft.com/office/officeart/2008/layout/PictureStrips"/>
    <dgm:cxn modelId="{2AE45315-0AC8-40FA-9211-881A041887E8}" type="presParOf" srcId="{172D20C8-26DE-4158-B3EB-2E373637D510}" destId="{8C4EA0EB-CBAC-4974-BF77-1AA4970F8FF6}" srcOrd="5" destOrd="0" presId="urn:microsoft.com/office/officeart/2008/layout/PictureStrips"/>
    <dgm:cxn modelId="{2AD110BE-9BEF-4647-9D94-824B81E62A5F}" type="presParOf" srcId="{172D20C8-26DE-4158-B3EB-2E373637D510}" destId="{1DEEB9E6-C695-41A5-A117-FF74FE4964AA}" srcOrd="6" destOrd="0" presId="urn:microsoft.com/office/officeart/2008/layout/PictureStrips"/>
    <dgm:cxn modelId="{3FBCFD75-9749-45C8-B9FC-DE0FAB0A83C3}" type="presParOf" srcId="{1DEEB9E6-C695-41A5-A117-FF74FE4964AA}" destId="{541FAE7C-65EA-4310-A75D-513A77EC7426}" srcOrd="0" destOrd="0" presId="urn:microsoft.com/office/officeart/2008/layout/PictureStrips"/>
    <dgm:cxn modelId="{EEFED365-F3B3-4DC1-A436-EC75D7C5D99A}" type="presParOf" srcId="{1DEEB9E6-C695-41A5-A117-FF74FE4964AA}" destId="{CD7B3049-B72F-430A-BB2A-CA7B37280963}" srcOrd="1" destOrd="0" presId="urn:microsoft.com/office/officeart/2008/layout/PictureStrips"/>
    <dgm:cxn modelId="{53CF15EF-F080-4701-BEB3-5BAF4AC0C9FC}" type="presParOf" srcId="{172D20C8-26DE-4158-B3EB-2E373637D510}" destId="{E5E591ED-F3E8-401F-8283-CF1A4CC43EA1}" srcOrd="7" destOrd="0" presId="urn:microsoft.com/office/officeart/2008/layout/PictureStrips"/>
    <dgm:cxn modelId="{F3B5E51E-28B1-4DBC-9636-E27DE9712758}" type="presParOf" srcId="{172D20C8-26DE-4158-B3EB-2E373637D510}" destId="{60BAD73E-02EC-441B-A6DA-077CEEEF36EE}" srcOrd="8" destOrd="0" presId="urn:microsoft.com/office/officeart/2008/layout/PictureStrips"/>
    <dgm:cxn modelId="{597BADAD-D943-42A3-8B1C-3FFE9C762F30}" type="presParOf" srcId="{60BAD73E-02EC-441B-A6DA-077CEEEF36EE}" destId="{0054EF95-817D-4779-B9D2-D0B241544666}" srcOrd="0" destOrd="0" presId="urn:microsoft.com/office/officeart/2008/layout/PictureStrips"/>
    <dgm:cxn modelId="{9C4268ED-D421-4F6C-AC9E-4218FACF01FB}" type="presParOf" srcId="{60BAD73E-02EC-441B-A6DA-077CEEEF36EE}" destId="{765064B0-45DB-45F1-85C2-CADB452C78E7}" srcOrd="1" destOrd="0" presId="urn:microsoft.com/office/officeart/2008/layout/PictureStrips"/>
  </dgm:cxnLst>
  <dgm:bg>
    <a:solidFill>
      <a:schemeClr val="bg1"/>
    </a:solidFill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81DB4-D235-4C41-84CC-23989442E7AE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23BC73-0A1B-406C-AE68-69202B53AF5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Dataset Collection and Curation</a:t>
          </a:r>
          <a:endParaRPr lang="en-IN" dirty="0"/>
        </a:p>
      </dgm:t>
    </dgm:pt>
    <dgm:pt modelId="{4E6B0B07-51C4-48FB-AAF1-0ABE60C952F3}" type="parTrans" cxnId="{0B684247-AA93-4378-BBEA-A93858D9BF2F}">
      <dgm:prSet/>
      <dgm:spPr/>
      <dgm:t>
        <a:bodyPr/>
        <a:lstStyle/>
        <a:p>
          <a:endParaRPr lang="en-IN"/>
        </a:p>
      </dgm:t>
    </dgm:pt>
    <dgm:pt modelId="{274D18BA-511E-466F-B658-47F60CE8AAE7}" type="sibTrans" cxnId="{0B684247-AA93-4378-BBEA-A93858D9BF2F}">
      <dgm:prSet/>
      <dgm:spPr/>
      <dgm:t>
        <a:bodyPr/>
        <a:lstStyle/>
        <a:p>
          <a:endParaRPr lang="en-IN"/>
        </a:p>
      </dgm:t>
    </dgm:pt>
    <dgm:pt modelId="{FDDD09C7-5932-48C6-A20C-EC7F295EE8A6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Exploratory Data Analysis (EDA)</a:t>
          </a:r>
          <a:endParaRPr lang="en-IN" dirty="0"/>
        </a:p>
      </dgm:t>
    </dgm:pt>
    <dgm:pt modelId="{ECFFE7A2-D4BD-491F-BD61-5FFC661CF672}" type="parTrans" cxnId="{9523872F-2E0A-420B-9DEC-AFAA90904188}">
      <dgm:prSet/>
      <dgm:spPr/>
      <dgm:t>
        <a:bodyPr/>
        <a:lstStyle/>
        <a:p>
          <a:endParaRPr lang="en-IN"/>
        </a:p>
      </dgm:t>
    </dgm:pt>
    <dgm:pt modelId="{69D8ADDE-3BB4-4F5A-B869-F48944B7E9CF}" type="sibTrans" cxnId="{9523872F-2E0A-420B-9DEC-AFAA90904188}">
      <dgm:prSet/>
      <dgm:spPr/>
      <dgm:t>
        <a:bodyPr/>
        <a:lstStyle/>
        <a:p>
          <a:endParaRPr lang="en-IN"/>
        </a:p>
      </dgm:t>
    </dgm:pt>
    <dgm:pt modelId="{54ADABE5-C72C-429D-A3B2-2E51A2FBFA92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Data Augmentation and Preprocessing</a:t>
          </a:r>
          <a:endParaRPr lang="en-IN" dirty="0"/>
        </a:p>
      </dgm:t>
    </dgm:pt>
    <dgm:pt modelId="{0FFF2204-FA20-4E6A-B55A-548C0AC55B4D}" type="parTrans" cxnId="{9B538092-1E9D-4D7E-A2C1-B6DF6C976825}">
      <dgm:prSet/>
      <dgm:spPr/>
      <dgm:t>
        <a:bodyPr/>
        <a:lstStyle/>
        <a:p>
          <a:endParaRPr lang="en-IN"/>
        </a:p>
      </dgm:t>
    </dgm:pt>
    <dgm:pt modelId="{A1E76FE2-85B8-485A-8941-665B512EB537}" type="sibTrans" cxnId="{9B538092-1E9D-4D7E-A2C1-B6DF6C976825}">
      <dgm:prSet/>
      <dgm:spPr/>
      <dgm:t>
        <a:bodyPr/>
        <a:lstStyle/>
        <a:p>
          <a:endParaRPr lang="en-IN"/>
        </a:p>
      </dgm:t>
    </dgm:pt>
    <dgm:pt modelId="{106A8298-AD01-40FC-B834-B26A8CD4F74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Model Evaluation and Metrics</a:t>
          </a:r>
          <a:endParaRPr lang="en-IN" dirty="0"/>
        </a:p>
      </dgm:t>
    </dgm:pt>
    <dgm:pt modelId="{280C44BB-93EA-4242-A060-F59E7EA3A9DC}" type="parTrans" cxnId="{E15439FE-B779-4E18-9655-156C511498EE}">
      <dgm:prSet/>
      <dgm:spPr/>
      <dgm:t>
        <a:bodyPr/>
        <a:lstStyle/>
        <a:p>
          <a:endParaRPr lang="en-IN"/>
        </a:p>
      </dgm:t>
    </dgm:pt>
    <dgm:pt modelId="{BC697B1F-4644-46E1-9DFA-752625635891}" type="sibTrans" cxnId="{E15439FE-B779-4E18-9655-156C511498EE}">
      <dgm:prSet/>
      <dgm:spPr/>
      <dgm:t>
        <a:bodyPr/>
        <a:lstStyle/>
        <a:p>
          <a:endParaRPr lang="en-IN"/>
        </a:p>
      </dgm:t>
    </dgm:pt>
    <dgm:pt modelId="{603AF335-1C30-442E-AEE9-278A01901863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Algorithm Research and Development</a:t>
          </a:r>
          <a:endParaRPr lang="en-IN" dirty="0"/>
        </a:p>
      </dgm:t>
    </dgm:pt>
    <dgm:pt modelId="{1B8A9E13-5305-401F-A75A-4AF7ABBEFE8C}" type="parTrans" cxnId="{876BEA9B-D456-4C71-9192-F48EE5381295}">
      <dgm:prSet/>
      <dgm:spPr/>
      <dgm:t>
        <a:bodyPr/>
        <a:lstStyle/>
        <a:p>
          <a:endParaRPr lang="en-IN"/>
        </a:p>
      </dgm:t>
    </dgm:pt>
    <dgm:pt modelId="{26F256CF-54C9-4545-AEBD-CDF8BEC9B031}" type="sibTrans" cxnId="{876BEA9B-D456-4C71-9192-F48EE5381295}">
      <dgm:prSet/>
      <dgm:spPr/>
      <dgm:t>
        <a:bodyPr/>
        <a:lstStyle/>
        <a:p>
          <a:endParaRPr lang="en-IN"/>
        </a:p>
      </dgm:t>
    </dgm:pt>
    <dgm:pt modelId="{BDFA5DA8-B173-4A35-BF8E-78598A3388A1}" type="pres">
      <dgm:prSet presAssocID="{33981DB4-D235-4C41-84CC-23989442E7AE}" presName="Name0" presStyleCnt="0">
        <dgm:presLayoutVars>
          <dgm:dir/>
          <dgm:resizeHandles val="exact"/>
        </dgm:presLayoutVars>
      </dgm:prSet>
      <dgm:spPr/>
    </dgm:pt>
    <dgm:pt modelId="{02D67B81-5152-48E2-8310-1FF2DD09507D}" type="pres">
      <dgm:prSet presAssocID="{3F23BC73-0A1B-406C-AE68-69202B53AF5D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3B82FC8-854B-4BAF-89C8-555F21EBE26F}" type="pres">
      <dgm:prSet presAssocID="{3F23BC73-0A1B-406C-AE68-69202B53AF5D}" presName="rect1" presStyleLbl="trAlignAcc1" presStyleIdx="0" presStyleCnt="5">
        <dgm:presLayoutVars>
          <dgm:bulletEnabled val="1"/>
        </dgm:presLayoutVars>
      </dgm:prSet>
      <dgm:spPr/>
    </dgm:pt>
    <dgm:pt modelId="{61294C17-ABB7-416E-A4C6-95C26FFDD256}" type="pres">
      <dgm:prSet presAssocID="{3F23BC73-0A1B-406C-AE68-69202B53AF5D}" presName="rect2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F2039BE8-AEC4-47CB-B1E6-788149A1A487}" type="pres">
      <dgm:prSet presAssocID="{274D18BA-511E-466F-B658-47F60CE8AAE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7B042829-7F85-4DD6-96DA-29F995AA27A4}" type="pres">
      <dgm:prSet presAssocID="{FDDD09C7-5932-48C6-A20C-EC7F295EE8A6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7AF26E2A-2265-428A-8970-E9F5DA9FAA42}" type="pres">
      <dgm:prSet presAssocID="{FDDD09C7-5932-48C6-A20C-EC7F295EE8A6}" presName="rect1" presStyleLbl="trAlignAcc1" presStyleIdx="1" presStyleCnt="5">
        <dgm:presLayoutVars>
          <dgm:bulletEnabled val="1"/>
        </dgm:presLayoutVars>
      </dgm:prSet>
      <dgm:spPr/>
    </dgm:pt>
    <dgm:pt modelId="{FC7EF85E-C31F-4EFB-AF74-FC4EE8BE55F4}" type="pres">
      <dgm:prSet presAssocID="{FDDD09C7-5932-48C6-A20C-EC7F295EE8A6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277DF110-1098-45C5-8DC3-8E70A9E1ABF5}" type="pres">
      <dgm:prSet presAssocID="{69D8ADDE-3BB4-4F5A-B869-F48944B7E9CF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D3AEA637-1A76-402E-B9BF-2F814A4D1D55}" type="pres">
      <dgm:prSet presAssocID="{54ADABE5-C72C-429D-A3B2-2E51A2FBFA92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E5A4E573-A0C5-4E42-A87B-8E2B186DAEAD}" type="pres">
      <dgm:prSet presAssocID="{54ADABE5-C72C-429D-A3B2-2E51A2FBFA92}" presName="rect1" presStyleLbl="trAlignAcc1" presStyleIdx="2" presStyleCnt="5">
        <dgm:presLayoutVars>
          <dgm:bulletEnabled val="1"/>
        </dgm:presLayoutVars>
      </dgm:prSet>
      <dgm:spPr/>
    </dgm:pt>
    <dgm:pt modelId="{41618709-A638-45FE-85E9-E383CC9B8455}" type="pres">
      <dgm:prSet presAssocID="{54ADABE5-C72C-429D-A3B2-2E51A2FBFA92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A6DFF7D6-C265-4F4B-9906-C602D8AABFF2}" type="pres">
      <dgm:prSet presAssocID="{A1E76FE2-85B8-485A-8941-665B512EB53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828C402-0273-48A0-90AD-219A4F165F34}" type="pres">
      <dgm:prSet presAssocID="{106A8298-AD01-40FC-B834-B26A8CD4F745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85D0489-A85D-4469-AE3E-5FB513B4E036}" type="pres">
      <dgm:prSet presAssocID="{106A8298-AD01-40FC-B834-B26A8CD4F745}" presName="rect1" presStyleLbl="trAlignAcc1" presStyleIdx="3" presStyleCnt="5">
        <dgm:presLayoutVars>
          <dgm:bulletEnabled val="1"/>
        </dgm:presLayoutVars>
      </dgm:prSet>
      <dgm:spPr/>
    </dgm:pt>
    <dgm:pt modelId="{F1FD2263-FC15-4086-ADA2-ACEBA1651B14}" type="pres">
      <dgm:prSet presAssocID="{106A8298-AD01-40FC-B834-B26A8CD4F745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100AC444-1577-499A-B72D-9275A9D32C9F}" type="pres">
      <dgm:prSet presAssocID="{BC697B1F-4644-46E1-9DFA-752625635891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9B24A5A8-F047-40BF-816B-903879049B27}" type="pres">
      <dgm:prSet presAssocID="{603AF335-1C30-442E-AEE9-278A01901863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A53421E8-DBC0-417A-BCB6-7F689F0621BF}" type="pres">
      <dgm:prSet presAssocID="{603AF335-1C30-442E-AEE9-278A01901863}" presName="rect1" presStyleLbl="trAlignAcc1" presStyleIdx="4" presStyleCnt="5">
        <dgm:presLayoutVars>
          <dgm:bulletEnabled val="1"/>
        </dgm:presLayoutVars>
      </dgm:prSet>
      <dgm:spPr/>
    </dgm:pt>
    <dgm:pt modelId="{2E4CFEDA-6215-440D-A223-FBB5AED45A27}" type="pres">
      <dgm:prSet presAssocID="{603AF335-1C30-442E-AEE9-278A01901863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scene3d>
          <a:camera prst="orthographicFront"/>
          <a:lightRig rig="threePt" dir="t"/>
        </a:scene3d>
        <a:sp3d>
          <a:bevelT/>
        </a:sp3d>
      </dgm:spPr>
    </dgm:pt>
  </dgm:ptLst>
  <dgm:cxnLst>
    <dgm:cxn modelId="{64DD990D-FA93-41EF-BC23-899F42D94AE6}" type="presOf" srcId="{3F23BC73-0A1B-406C-AE68-69202B53AF5D}" destId="{63B82FC8-854B-4BAF-89C8-555F21EBE26F}" srcOrd="0" destOrd="0" presId="urn:microsoft.com/office/officeart/2008/layout/PictureStrips"/>
    <dgm:cxn modelId="{9523872F-2E0A-420B-9DEC-AFAA90904188}" srcId="{33981DB4-D235-4C41-84CC-23989442E7AE}" destId="{FDDD09C7-5932-48C6-A20C-EC7F295EE8A6}" srcOrd="1" destOrd="0" parTransId="{ECFFE7A2-D4BD-491F-BD61-5FFC661CF672}" sibTransId="{69D8ADDE-3BB4-4F5A-B869-F48944B7E9CF}"/>
    <dgm:cxn modelId="{A1144539-4636-40FB-AEBE-8FD5D8182083}" type="presOf" srcId="{FDDD09C7-5932-48C6-A20C-EC7F295EE8A6}" destId="{7AF26E2A-2265-428A-8970-E9F5DA9FAA42}" srcOrd="0" destOrd="0" presId="urn:microsoft.com/office/officeart/2008/layout/PictureStrips"/>
    <dgm:cxn modelId="{12000045-D957-4695-91F4-A955B8F7EA65}" type="presOf" srcId="{106A8298-AD01-40FC-B834-B26A8CD4F745}" destId="{285D0489-A85D-4469-AE3E-5FB513B4E036}" srcOrd="0" destOrd="0" presId="urn:microsoft.com/office/officeart/2008/layout/PictureStrips"/>
    <dgm:cxn modelId="{0B684247-AA93-4378-BBEA-A93858D9BF2F}" srcId="{33981DB4-D235-4C41-84CC-23989442E7AE}" destId="{3F23BC73-0A1B-406C-AE68-69202B53AF5D}" srcOrd="0" destOrd="0" parTransId="{4E6B0B07-51C4-48FB-AAF1-0ABE60C952F3}" sibTransId="{274D18BA-511E-466F-B658-47F60CE8AAE7}"/>
    <dgm:cxn modelId="{D75C6B5A-09AD-4CC7-A471-E6DDEC4C168D}" type="presOf" srcId="{603AF335-1C30-442E-AEE9-278A01901863}" destId="{A53421E8-DBC0-417A-BCB6-7F689F0621BF}" srcOrd="0" destOrd="0" presId="urn:microsoft.com/office/officeart/2008/layout/PictureStrips"/>
    <dgm:cxn modelId="{BCF4905A-0AF9-48B2-9FDF-FDF20E85598D}" type="presOf" srcId="{33981DB4-D235-4C41-84CC-23989442E7AE}" destId="{BDFA5DA8-B173-4A35-BF8E-78598A3388A1}" srcOrd="0" destOrd="0" presId="urn:microsoft.com/office/officeart/2008/layout/PictureStrips"/>
    <dgm:cxn modelId="{9B538092-1E9D-4D7E-A2C1-B6DF6C976825}" srcId="{33981DB4-D235-4C41-84CC-23989442E7AE}" destId="{54ADABE5-C72C-429D-A3B2-2E51A2FBFA92}" srcOrd="2" destOrd="0" parTransId="{0FFF2204-FA20-4E6A-B55A-548C0AC55B4D}" sibTransId="{A1E76FE2-85B8-485A-8941-665B512EB537}"/>
    <dgm:cxn modelId="{876BEA9B-D456-4C71-9192-F48EE5381295}" srcId="{33981DB4-D235-4C41-84CC-23989442E7AE}" destId="{603AF335-1C30-442E-AEE9-278A01901863}" srcOrd="4" destOrd="0" parTransId="{1B8A9E13-5305-401F-A75A-4AF7ABBEFE8C}" sibTransId="{26F256CF-54C9-4545-AEBD-CDF8BEC9B031}"/>
    <dgm:cxn modelId="{9618C5C0-67F6-42C0-B7C6-F228009C0D39}" type="presOf" srcId="{54ADABE5-C72C-429D-A3B2-2E51A2FBFA92}" destId="{E5A4E573-A0C5-4E42-A87B-8E2B186DAEAD}" srcOrd="0" destOrd="0" presId="urn:microsoft.com/office/officeart/2008/layout/PictureStrips"/>
    <dgm:cxn modelId="{E15439FE-B779-4E18-9655-156C511498EE}" srcId="{33981DB4-D235-4C41-84CC-23989442E7AE}" destId="{106A8298-AD01-40FC-B834-B26A8CD4F745}" srcOrd="3" destOrd="0" parTransId="{280C44BB-93EA-4242-A060-F59E7EA3A9DC}" sibTransId="{BC697B1F-4644-46E1-9DFA-752625635891}"/>
    <dgm:cxn modelId="{B9ED3EC3-EB23-402A-8EB5-BDCD4237CB78}" type="presParOf" srcId="{BDFA5DA8-B173-4A35-BF8E-78598A3388A1}" destId="{02D67B81-5152-48E2-8310-1FF2DD09507D}" srcOrd="0" destOrd="0" presId="urn:microsoft.com/office/officeart/2008/layout/PictureStrips"/>
    <dgm:cxn modelId="{14428ED6-7AA3-4C0D-A0CB-85D6CD815739}" type="presParOf" srcId="{02D67B81-5152-48E2-8310-1FF2DD09507D}" destId="{63B82FC8-854B-4BAF-89C8-555F21EBE26F}" srcOrd="0" destOrd="0" presId="urn:microsoft.com/office/officeart/2008/layout/PictureStrips"/>
    <dgm:cxn modelId="{F0255F1A-39E1-4810-A596-8E9215F4D7B7}" type="presParOf" srcId="{02D67B81-5152-48E2-8310-1FF2DD09507D}" destId="{61294C17-ABB7-416E-A4C6-95C26FFDD256}" srcOrd="1" destOrd="0" presId="urn:microsoft.com/office/officeart/2008/layout/PictureStrips"/>
    <dgm:cxn modelId="{793B7619-0A23-466C-AA1A-F8E226419F59}" type="presParOf" srcId="{BDFA5DA8-B173-4A35-BF8E-78598A3388A1}" destId="{F2039BE8-AEC4-47CB-B1E6-788149A1A487}" srcOrd="1" destOrd="0" presId="urn:microsoft.com/office/officeart/2008/layout/PictureStrips"/>
    <dgm:cxn modelId="{E4746E2C-0A2C-4ADB-8B98-038442CADC17}" type="presParOf" srcId="{BDFA5DA8-B173-4A35-BF8E-78598A3388A1}" destId="{7B042829-7F85-4DD6-96DA-29F995AA27A4}" srcOrd="2" destOrd="0" presId="urn:microsoft.com/office/officeart/2008/layout/PictureStrips"/>
    <dgm:cxn modelId="{FE2028AE-0DA4-4031-A1FE-5155ABC296D1}" type="presParOf" srcId="{7B042829-7F85-4DD6-96DA-29F995AA27A4}" destId="{7AF26E2A-2265-428A-8970-E9F5DA9FAA42}" srcOrd="0" destOrd="0" presId="urn:microsoft.com/office/officeart/2008/layout/PictureStrips"/>
    <dgm:cxn modelId="{6BBBA216-E85C-4FC8-A6B9-F5D7D829D8F3}" type="presParOf" srcId="{7B042829-7F85-4DD6-96DA-29F995AA27A4}" destId="{FC7EF85E-C31F-4EFB-AF74-FC4EE8BE55F4}" srcOrd="1" destOrd="0" presId="urn:microsoft.com/office/officeart/2008/layout/PictureStrips"/>
    <dgm:cxn modelId="{BB73BC66-4509-4E69-9A42-CD78D50DB174}" type="presParOf" srcId="{BDFA5DA8-B173-4A35-BF8E-78598A3388A1}" destId="{277DF110-1098-45C5-8DC3-8E70A9E1ABF5}" srcOrd="3" destOrd="0" presId="urn:microsoft.com/office/officeart/2008/layout/PictureStrips"/>
    <dgm:cxn modelId="{59F1FAE2-A361-4C13-A180-A14996EF35B0}" type="presParOf" srcId="{BDFA5DA8-B173-4A35-BF8E-78598A3388A1}" destId="{D3AEA637-1A76-402E-B9BF-2F814A4D1D55}" srcOrd="4" destOrd="0" presId="urn:microsoft.com/office/officeart/2008/layout/PictureStrips"/>
    <dgm:cxn modelId="{3B17A5B4-29D1-46BF-9625-42FFFCF761CE}" type="presParOf" srcId="{D3AEA637-1A76-402E-B9BF-2F814A4D1D55}" destId="{E5A4E573-A0C5-4E42-A87B-8E2B186DAEAD}" srcOrd="0" destOrd="0" presId="urn:microsoft.com/office/officeart/2008/layout/PictureStrips"/>
    <dgm:cxn modelId="{FD25FA0C-B9B3-4EFE-ABAB-0322EAC40392}" type="presParOf" srcId="{D3AEA637-1A76-402E-B9BF-2F814A4D1D55}" destId="{41618709-A638-45FE-85E9-E383CC9B8455}" srcOrd="1" destOrd="0" presId="urn:microsoft.com/office/officeart/2008/layout/PictureStrips"/>
    <dgm:cxn modelId="{382A8E5C-1164-415D-8E36-0934779867DF}" type="presParOf" srcId="{BDFA5DA8-B173-4A35-BF8E-78598A3388A1}" destId="{A6DFF7D6-C265-4F4B-9906-C602D8AABFF2}" srcOrd="5" destOrd="0" presId="urn:microsoft.com/office/officeart/2008/layout/PictureStrips"/>
    <dgm:cxn modelId="{D54DEB55-8664-40CB-A31F-8C5A864EF93C}" type="presParOf" srcId="{BDFA5DA8-B173-4A35-BF8E-78598A3388A1}" destId="{6828C402-0273-48A0-90AD-219A4F165F34}" srcOrd="6" destOrd="0" presId="urn:microsoft.com/office/officeart/2008/layout/PictureStrips"/>
    <dgm:cxn modelId="{BD332056-9E03-40D6-8188-65ABA611B786}" type="presParOf" srcId="{6828C402-0273-48A0-90AD-219A4F165F34}" destId="{285D0489-A85D-4469-AE3E-5FB513B4E036}" srcOrd="0" destOrd="0" presId="urn:microsoft.com/office/officeart/2008/layout/PictureStrips"/>
    <dgm:cxn modelId="{F37D791C-C49F-4243-912A-56005F42B184}" type="presParOf" srcId="{6828C402-0273-48A0-90AD-219A4F165F34}" destId="{F1FD2263-FC15-4086-ADA2-ACEBA1651B14}" srcOrd="1" destOrd="0" presId="urn:microsoft.com/office/officeart/2008/layout/PictureStrips"/>
    <dgm:cxn modelId="{49E39EBB-FD88-4DE5-AFC0-C6484B99F7AC}" type="presParOf" srcId="{BDFA5DA8-B173-4A35-BF8E-78598A3388A1}" destId="{100AC444-1577-499A-B72D-9275A9D32C9F}" srcOrd="7" destOrd="0" presId="urn:microsoft.com/office/officeart/2008/layout/PictureStrips"/>
    <dgm:cxn modelId="{358C2397-6563-4EE7-BA4F-6564B3437A12}" type="presParOf" srcId="{BDFA5DA8-B173-4A35-BF8E-78598A3388A1}" destId="{9B24A5A8-F047-40BF-816B-903879049B27}" srcOrd="8" destOrd="0" presId="urn:microsoft.com/office/officeart/2008/layout/PictureStrips"/>
    <dgm:cxn modelId="{BF591038-B5FF-493E-857B-531D570713AF}" type="presParOf" srcId="{9B24A5A8-F047-40BF-816B-903879049B27}" destId="{A53421E8-DBC0-417A-BCB6-7F689F0621BF}" srcOrd="0" destOrd="0" presId="urn:microsoft.com/office/officeart/2008/layout/PictureStrips"/>
    <dgm:cxn modelId="{E38DD988-62E8-4C09-B96A-6D67E9A9EC3A}" type="presParOf" srcId="{9B24A5A8-F047-40BF-816B-903879049B27}" destId="{2E4CFEDA-6215-440D-A223-FBB5AED45A2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C88762-F64E-409C-B241-A71766C86869}" type="doc">
      <dgm:prSet loTypeId="urn:microsoft.com/office/officeart/2011/layout/HexagonRadial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36A435E-B0D6-4DC8-81E5-0DE22334EF74}">
      <dgm:prSet phldrT="[Text]" custT="1"/>
      <dgm:spPr/>
      <dgm:t>
        <a:bodyPr/>
        <a:lstStyle/>
        <a:p>
          <a:pPr algn="l"/>
          <a:r>
            <a:rPr lang="en-GB" sz="2000" dirty="0">
              <a:solidFill>
                <a:schemeClr val="tx1"/>
              </a:solidFill>
            </a:rPr>
            <a:t> </a:t>
          </a:r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Title: </a:t>
          </a:r>
          <a:r>
            <a:rPr lang="en-GB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Pixelated Image Detection and Correction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B86499-91DE-4CEE-BC20-8F975A726E66}" type="parTrans" cxnId="{7F3BA004-809C-41FD-A544-B656ABB51737}">
      <dgm:prSet/>
      <dgm:spPr/>
      <dgm:t>
        <a:bodyPr/>
        <a:lstStyle/>
        <a:p>
          <a:endParaRPr lang="en-IN"/>
        </a:p>
      </dgm:t>
    </dgm:pt>
    <dgm:pt modelId="{08E9259D-7389-408B-B166-1B52D75ABCCD}" type="sibTrans" cxnId="{7F3BA004-809C-41FD-A544-B656ABB51737}">
      <dgm:prSet/>
      <dgm:spPr/>
      <dgm:t>
        <a:bodyPr/>
        <a:lstStyle/>
        <a:p>
          <a:endParaRPr lang="en-IN"/>
        </a:p>
      </dgm:t>
    </dgm:pt>
    <dgm:pt modelId="{3AACB040-314B-4B0E-BC44-25E7F519F773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GB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a system to detect and restore pixelated images.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D97D1D-5799-408A-9F3F-55D30CAD970D}" type="parTrans" cxnId="{3596DE26-5553-45BE-A9FD-D7232878F666}">
      <dgm:prSet/>
      <dgm:spPr/>
      <dgm:t>
        <a:bodyPr/>
        <a:lstStyle/>
        <a:p>
          <a:endParaRPr lang="en-IN"/>
        </a:p>
      </dgm:t>
    </dgm:pt>
    <dgm:pt modelId="{B11A9505-83E5-4508-BE7C-40C86812028F}" type="sibTrans" cxnId="{3596DE26-5553-45BE-A9FD-D7232878F666}">
      <dgm:prSet/>
      <dgm:spPr/>
      <dgm:t>
        <a:bodyPr/>
        <a:lstStyle/>
        <a:p>
          <a:endParaRPr lang="en-IN"/>
        </a:p>
      </dgm:t>
    </dgm:pt>
    <dgm:pt modelId="{54108316-CFF5-4523-8AAC-F4365BEF61A2}">
      <dgm:prSet phldrT="[Text]" custT="1"/>
      <dgm:spPr/>
      <dgm:t>
        <a:bodyPr/>
        <a:lstStyle/>
        <a:p>
          <a:pPr algn="ctr"/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Approach:</a:t>
          </a:r>
          <a:r>
            <a:rPr lang="en-GB" sz="9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an autoencoder for image reconstruction and built a classifier for pixelated image detection.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FF75D7-E2A5-48F6-A0E4-BD2B17B686CC}" type="parTrans" cxnId="{46835EDA-C2B0-41A3-8CEB-A81AFC496B31}">
      <dgm:prSet/>
      <dgm:spPr/>
      <dgm:t>
        <a:bodyPr/>
        <a:lstStyle/>
        <a:p>
          <a:endParaRPr lang="en-IN"/>
        </a:p>
      </dgm:t>
    </dgm:pt>
    <dgm:pt modelId="{4EB2C5E0-01F8-4926-9351-9658ED9E232C}" type="sibTrans" cxnId="{46835EDA-C2B0-41A3-8CEB-A81AFC496B31}">
      <dgm:prSet/>
      <dgm:spPr/>
      <dgm:t>
        <a:bodyPr/>
        <a:lstStyle/>
        <a:p>
          <a:endParaRPr lang="en-IN"/>
        </a:p>
      </dgm:t>
    </dgm:pt>
    <dgm:pt modelId="{22167A55-A745-48E7-A336-C614C6A1D39B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r>
            <a:rPr lang="en-GB" sz="900" dirty="0"/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72% accuracy and F1 score of 0.68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21D508-BC03-48B8-82A6-34F28BE4C3D1}" type="parTrans" cxnId="{B0711206-DD34-47DB-B2FC-3373409240F4}">
      <dgm:prSet/>
      <dgm:spPr/>
      <dgm:t>
        <a:bodyPr/>
        <a:lstStyle/>
        <a:p>
          <a:endParaRPr lang="en-IN"/>
        </a:p>
      </dgm:t>
    </dgm:pt>
    <dgm:pt modelId="{A30B9818-DBCF-4D73-9A1A-3CE103F9CF64}" type="sibTrans" cxnId="{B0711206-DD34-47DB-B2FC-3373409240F4}">
      <dgm:prSet/>
      <dgm:spPr/>
      <dgm:t>
        <a:bodyPr/>
        <a:lstStyle/>
        <a:p>
          <a:endParaRPr lang="en-IN"/>
        </a:p>
      </dgm:t>
    </dgm:pt>
    <dgm:pt modelId="{7BD4EB40-74B8-4F26-864F-2483F65DACDD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Efficiency:</a:t>
          </a:r>
          <a:r>
            <a:rPr lang="en-GB" sz="900" dirty="0">
              <a:solidFill>
                <a:schemeClr val="tx1"/>
              </a:solidFill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Lightweight Models suitable for resource constrained environments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613057-33B2-46DF-8946-80C9127F2BC0}" type="parTrans" cxnId="{0AEA0D15-962F-4399-A929-0E23FA3798AB}">
      <dgm:prSet/>
      <dgm:spPr/>
      <dgm:t>
        <a:bodyPr/>
        <a:lstStyle/>
        <a:p>
          <a:endParaRPr lang="en-IN"/>
        </a:p>
      </dgm:t>
    </dgm:pt>
    <dgm:pt modelId="{D05A1F4F-9A20-4487-8608-006D4D4D355C}" type="sibTrans" cxnId="{0AEA0D15-962F-4399-A929-0E23FA3798AB}">
      <dgm:prSet/>
      <dgm:spPr/>
      <dgm:t>
        <a:bodyPr/>
        <a:lstStyle/>
        <a:p>
          <a:endParaRPr lang="en-IN"/>
        </a:p>
      </dgm:t>
    </dgm:pt>
    <dgm:pt modelId="{F2A1E43A-3EB5-4E67-A961-B898A9887A55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Results:</a:t>
          </a:r>
          <a:r>
            <a:rPr lang="en-GB" sz="900" dirty="0">
              <a:solidFill>
                <a:schemeClr val="tx1"/>
              </a:solidFill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Autoencoders Effectively restores original Quality of pixelated images. Classifiers shows clear separation in predictions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EF3FFD-0C77-4646-9085-057CC7171236}" type="parTrans" cxnId="{D20FBF8F-50BF-481E-81AC-9F541CF92D2F}">
      <dgm:prSet/>
      <dgm:spPr/>
      <dgm:t>
        <a:bodyPr/>
        <a:lstStyle/>
        <a:p>
          <a:endParaRPr lang="en-IN"/>
        </a:p>
      </dgm:t>
    </dgm:pt>
    <dgm:pt modelId="{1E2678EE-2F6F-47B4-84E5-E1393894C185}" type="sibTrans" cxnId="{D20FBF8F-50BF-481E-81AC-9F541CF92D2F}">
      <dgm:prSet/>
      <dgm:spPr/>
      <dgm:t>
        <a:bodyPr/>
        <a:lstStyle/>
        <a:p>
          <a:endParaRPr lang="en-IN"/>
        </a:p>
      </dgm:t>
    </dgm:pt>
    <dgm:pt modelId="{12875BF8-3351-401D-9718-B04C48930EA5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Work:</a:t>
          </a:r>
          <a:r>
            <a:rPr lang="en-GB" sz="900" dirty="0"/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more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sophisticated network architectures and optimize models for real time deployment.</a:t>
          </a:r>
        </a:p>
      </dgm:t>
    </dgm:pt>
    <dgm:pt modelId="{86084BD5-A1AE-4B4C-92E6-19939108A43B}" type="parTrans" cxnId="{29E15487-9437-45D6-B547-14F18B941A75}">
      <dgm:prSet/>
      <dgm:spPr/>
      <dgm:t>
        <a:bodyPr/>
        <a:lstStyle/>
        <a:p>
          <a:endParaRPr lang="en-IN"/>
        </a:p>
      </dgm:t>
    </dgm:pt>
    <dgm:pt modelId="{C7798618-6A34-4781-8757-B1523881BF04}" type="sibTrans" cxnId="{29E15487-9437-45D6-B547-14F18B941A75}">
      <dgm:prSet/>
      <dgm:spPr/>
      <dgm:t>
        <a:bodyPr/>
        <a:lstStyle/>
        <a:p>
          <a:endParaRPr lang="en-IN"/>
        </a:p>
      </dgm:t>
    </dgm:pt>
    <dgm:pt modelId="{B7637690-B10D-4A9C-9296-09C154E0907A}">
      <dgm:prSet phldrT="[Text]" custT="1"/>
      <dgm:spPr/>
      <dgm:t>
        <a:bodyPr/>
        <a:lstStyle/>
        <a:p>
          <a:endParaRPr lang="en-IN"/>
        </a:p>
      </dgm:t>
    </dgm:pt>
    <dgm:pt modelId="{37049378-55DB-4B4B-B484-F7B1414AC817}" type="parTrans" cxnId="{C96498B1-016A-40DA-AB64-AC579DB75D70}">
      <dgm:prSet/>
      <dgm:spPr/>
      <dgm:t>
        <a:bodyPr/>
        <a:lstStyle/>
        <a:p>
          <a:endParaRPr lang="en-IN"/>
        </a:p>
      </dgm:t>
    </dgm:pt>
    <dgm:pt modelId="{2DF6CBC2-2CC3-48F9-86CC-4D24B438C6B3}" type="sibTrans" cxnId="{C96498B1-016A-40DA-AB64-AC579DB75D70}">
      <dgm:prSet/>
      <dgm:spPr/>
      <dgm:t>
        <a:bodyPr/>
        <a:lstStyle/>
        <a:p>
          <a:endParaRPr lang="en-IN"/>
        </a:p>
      </dgm:t>
    </dgm:pt>
    <dgm:pt modelId="{62779721-2CAD-48DC-B09A-7475B994539A}" type="pres">
      <dgm:prSet presAssocID="{04C88762-F64E-409C-B241-A71766C8686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4228064-EE33-40AC-88E4-CFD9A6DBA6E7}" type="pres">
      <dgm:prSet presAssocID="{636A435E-B0D6-4DC8-81E5-0DE22334EF74}" presName="Parent" presStyleLbl="node0" presStyleIdx="0" presStyleCnt="1" custLinFactNeighborX="1626" custLinFactNeighborY="-376">
        <dgm:presLayoutVars>
          <dgm:chMax val="6"/>
          <dgm:chPref val="6"/>
        </dgm:presLayoutVars>
      </dgm:prSet>
      <dgm:spPr/>
    </dgm:pt>
    <dgm:pt modelId="{442F3B83-18F8-49E3-9102-2C90C695E84F}" type="pres">
      <dgm:prSet presAssocID="{3AACB040-314B-4B0E-BC44-25E7F519F773}" presName="Accent1" presStyleCnt="0"/>
      <dgm:spPr/>
    </dgm:pt>
    <dgm:pt modelId="{9B598A81-B522-4FD0-8F39-7BEAFFEC9E6C}" type="pres">
      <dgm:prSet presAssocID="{3AACB040-314B-4B0E-BC44-25E7F519F773}" presName="Accent" presStyleLbl="bgShp" presStyleIdx="0" presStyleCnt="6"/>
      <dgm:spPr/>
    </dgm:pt>
    <dgm:pt modelId="{0701D692-2425-47ED-B0FC-6335E2BBC289}" type="pres">
      <dgm:prSet presAssocID="{3AACB040-314B-4B0E-BC44-25E7F519F773}" presName="Child1" presStyleLbl="node1" presStyleIdx="0" presStyleCnt="6" custScaleX="98364">
        <dgm:presLayoutVars>
          <dgm:chMax val="0"/>
          <dgm:chPref val="0"/>
          <dgm:bulletEnabled val="1"/>
        </dgm:presLayoutVars>
      </dgm:prSet>
      <dgm:spPr/>
    </dgm:pt>
    <dgm:pt modelId="{B03FAEF1-9AED-43A5-944E-8808266BE13F}" type="pres">
      <dgm:prSet presAssocID="{54108316-CFF5-4523-8AAC-F4365BEF61A2}" presName="Accent2" presStyleCnt="0"/>
      <dgm:spPr/>
    </dgm:pt>
    <dgm:pt modelId="{9F4D9F6E-41D6-454A-9D1B-4C4795A3A758}" type="pres">
      <dgm:prSet presAssocID="{54108316-CFF5-4523-8AAC-F4365BEF61A2}" presName="Accent" presStyleLbl="bgShp" presStyleIdx="1" presStyleCnt="6"/>
      <dgm:spPr/>
    </dgm:pt>
    <dgm:pt modelId="{C50E90FA-6C00-476A-B780-D17788243870}" type="pres">
      <dgm:prSet presAssocID="{54108316-CFF5-4523-8AAC-F4365BEF61A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A3335DE-2F8F-489A-88E8-1745874BDFA0}" type="pres">
      <dgm:prSet presAssocID="{22167A55-A745-48E7-A336-C614C6A1D39B}" presName="Accent3" presStyleCnt="0"/>
      <dgm:spPr/>
    </dgm:pt>
    <dgm:pt modelId="{21CD534B-0E39-476F-8BBE-E748574FDEEF}" type="pres">
      <dgm:prSet presAssocID="{22167A55-A745-48E7-A336-C614C6A1D39B}" presName="Accent" presStyleLbl="bgShp" presStyleIdx="2" presStyleCnt="6"/>
      <dgm:spPr/>
    </dgm:pt>
    <dgm:pt modelId="{3DBC5BAA-184C-4640-9AB0-E42C5A1F1A17}" type="pres">
      <dgm:prSet presAssocID="{22167A55-A745-48E7-A336-C614C6A1D39B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C5C49BD-1012-4E28-AE93-5F249B7F5F3E}" type="pres">
      <dgm:prSet presAssocID="{7BD4EB40-74B8-4F26-864F-2483F65DACDD}" presName="Accent4" presStyleCnt="0"/>
      <dgm:spPr/>
    </dgm:pt>
    <dgm:pt modelId="{C0F60EF8-A166-4868-8B9A-5071EA07CEEA}" type="pres">
      <dgm:prSet presAssocID="{7BD4EB40-74B8-4F26-864F-2483F65DACDD}" presName="Accent" presStyleLbl="bgShp" presStyleIdx="3" presStyleCnt="6"/>
      <dgm:spPr/>
    </dgm:pt>
    <dgm:pt modelId="{C71E22E9-3DFB-45C4-89DF-C68651DF8AC2}" type="pres">
      <dgm:prSet presAssocID="{7BD4EB40-74B8-4F26-864F-2483F65DACDD}" presName="Child4" presStyleLbl="node1" presStyleIdx="3" presStyleCnt="6" custScaleX="95273" custScaleY="84406">
        <dgm:presLayoutVars>
          <dgm:chMax val="0"/>
          <dgm:chPref val="0"/>
          <dgm:bulletEnabled val="1"/>
        </dgm:presLayoutVars>
      </dgm:prSet>
      <dgm:spPr/>
    </dgm:pt>
    <dgm:pt modelId="{BEFCD31C-7393-41A1-AA67-06794FCEE87D}" type="pres">
      <dgm:prSet presAssocID="{F2A1E43A-3EB5-4E67-A961-B898A9887A55}" presName="Accent5" presStyleCnt="0"/>
      <dgm:spPr/>
    </dgm:pt>
    <dgm:pt modelId="{9F743B10-EF17-4FB3-B727-36DD22812F3A}" type="pres">
      <dgm:prSet presAssocID="{F2A1E43A-3EB5-4E67-A961-B898A9887A55}" presName="Accent" presStyleLbl="bgShp" presStyleIdx="4" presStyleCnt="6"/>
      <dgm:spPr/>
    </dgm:pt>
    <dgm:pt modelId="{4F5927F6-1426-4775-B739-B97DA747FFEA}" type="pres">
      <dgm:prSet presAssocID="{F2A1E43A-3EB5-4E67-A961-B898A9887A55}" presName="Child5" presStyleLbl="node1" presStyleIdx="4" presStyleCnt="6" custScaleX="112291" custScaleY="107224">
        <dgm:presLayoutVars>
          <dgm:chMax val="0"/>
          <dgm:chPref val="0"/>
          <dgm:bulletEnabled val="1"/>
        </dgm:presLayoutVars>
      </dgm:prSet>
      <dgm:spPr/>
    </dgm:pt>
    <dgm:pt modelId="{3267E4E6-D8B4-431C-A875-AECB13B6B44B}" type="pres">
      <dgm:prSet presAssocID="{12875BF8-3351-401D-9718-B04C48930EA5}" presName="Accent6" presStyleCnt="0"/>
      <dgm:spPr/>
    </dgm:pt>
    <dgm:pt modelId="{95BD2846-C8CD-44D1-97C1-AB07CB78E631}" type="pres">
      <dgm:prSet presAssocID="{12875BF8-3351-401D-9718-B04C48930EA5}" presName="Accent" presStyleLbl="bgShp" presStyleIdx="5" presStyleCnt="6"/>
      <dgm:spPr/>
    </dgm:pt>
    <dgm:pt modelId="{81A9969A-E355-4B43-9310-78E97FB7F09D}" type="pres">
      <dgm:prSet presAssocID="{12875BF8-3351-401D-9718-B04C48930EA5}" presName="Child6" presStyleLbl="node1" presStyleIdx="5" presStyleCnt="6" custScaleX="103758" custScaleY="108990">
        <dgm:presLayoutVars>
          <dgm:chMax val="0"/>
          <dgm:chPref val="0"/>
          <dgm:bulletEnabled val="1"/>
        </dgm:presLayoutVars>
      </dgm:prSet>
      <dgm:spPr/>
    </dgm:pt>
  </dgm:ptLst>
  <dgm:cxnLst>
    <dgm:cxn modelId="{7F3BA004-809C-41FD-A544-B656ABB51737}" srcId="{04C88762-F64E-409C-B241-A71766C86869}" destId="{636A435E-B0D6-4DC8-81E5-0DE22334EF74}" srcOrd="0" destOrd="0" parTransId="{58B86499-91DE-4CEE-BC20-8F975A726E66}" sibTransId="{08E9259D-7389-408B-B166-1B52D75ABCCD}"/>
    <dgm:cxn modelId="{B0711206-DD34-47DB-B2FC-3373409240F4}" srcId="{636A435E-B0D6-4DC8-81E5-0DE22334EF74}" destId="{22167A55-A745-48E7-A336-C614C6A1D39B}" srcOrd="2" destOrd="0" parTransId="{8421D508-BC03-48B8-82A6-34F28BE4C3D1}" sibTransId="{A30B9818-DBCF-4D73-9A1A-3CE103F9CF64}"/>
    <dgm:cxn modelId="{0AEA0D15-962F-4399-A929-0E23FA3798AB}" srcId="{636A435E-B0D6-4DC8-81E5-0DE22334EF74}" destId="{7BD4EB40-74B8-4F26-864F-2483F65DACDD}" srcOrd="3" destOrd="0" parTransId="{50613057-33B2-46DF-8946-80C9127F2BC0}" sibTransId="{D05A1F4F-9A20-4487-8608-006D4D4D355C}"/>
    <dgm:cxn modelId="{3596DE26-5553-45BE-A9FD-D7232878F666}" srcId="{636A435E-B0D6-4DC8-81E5-0DE22334EF74}" destId="{3AACB040-314B-4B0E-BC44-25E7F519F773}" srcOrd="0" destOrd="0" parTransId="{68D97D1D-5799-408A-9F3F-55D30CAD970D}" sibTransId="{B11A9505-83E5-4508-BE7C-40C86812028F}"/>
    <dgm:cxn modelId="{3BC10F3B-D7C9-4D5B-810F-90AD4C23C186}" type="presOf" srcId="{12875BF8-3351-401D-9718-B04C48930EA5}" destId="{81A9969A-E355-4B43-9310-78E97FB7F09D}" srcOrd="0" destOrd="0" presId="urn:microsoft.com/office/officeart/2011/layout/HexagonRadial"/>
    <dgm:cxn modelId="{1A357D43-35B7-4345-B54E-AC9876E7AFEC}" type="presOf" srcId="{3AACB040-314B-4B0E-BC44-25E7F519F773}" destId="{0701D692-2425-47ED-B0FC-6335E2BBC289}" srcOrd="0" destOrd="0" presId="urn:microsoft.com/office/officeart/2011/layout/HexagonRadial"/>
    <dgm:cxn modelId="{29E15487-9437-45D6-B547-14F18B941A75}" srcId="{636A435E-B0D6-4DC8-81E5-0DE22334EF74}" destId="{12875BF8-3351-401D-9718-B04C48930EA5}" srcOrd="5" destOrd="0" parTransId="{86084BD5-A1AE-4B4C-92E6-19939108A43B}" sibTransId="{C7798618-6A34-4781-8757-B1523881BF04}"/>
    <dgm:cxn modelId="{1E48B288-B894-46A6-9B7E-4D6CF35A1452}" type="presOf" srcId="{54108316-CFF5-4523-8AAC-F4365BEF61A2}" destId="{C50E90FA-6C00-476A-B780-D17788243870}" srcOrd="0" destOrd="0" presId="urn:microsoft.com/office/officeart/2011/layout/HexagonRadial"/>
    <dgm:cxn modelId="{D20FBF8F-50BF-481E-81AC-9F541CF92D2F}" srcId="{636A435E-B0D6-4DC8-81E5-0DE22334EF74}" destId="{F2A1E43A-3EB5-4E67-A961-B898A9887A55}" srcOrd="4" destOrd="0" parTransId="{36EF3FFD-0C77-4646-9085-057CC7171236}" sibTransId="{1E2678EE-2F6F-47B4-84E5-E1393894C185}"/>
    <dgm:cxn modelId="{73470B93-E4F1-4232-81B4-03C13AD5FD93}" type="presOf" srcId="{22167A55-A745-48E7-A336-C614C6A1D39B}" destId="{3DBC5BAA-184C-4640-9AB0-E42C5A1F1A17}" srcOrd="0" destOrd="0" presId="urn:microsoft.com/office/officeart/2011/layout/HexagonRadial"/>
    <dgm:cxn modelId="{46639794-EFA6-43A3-924A-2E573385C87A}" type="presOf" srcId="{636A435E-B0D6-4DC8-81E5-0DE22334EF74}" destId="{E4228064-EE33-40AC-88E4-CFD9A6DBA6E7}" srcOrd="0" destOrd="0" presId="urn:microsoft.com/office/officeart/2011/layout/HexagonRadial"/>
    <dgm:cxn modelId="{5324289E-8399-408D-9453-BCF9714987E2}" type="presOf" srcId="{04C88762-F64E-409C-B241-A71766C86869}" destId="{62779721-2CAD-48DC-B09A-7475B994539A}" srcOrd="0" destOrd="0" presId="urn:microsoft.com/office/officeart/2011/layout/HexagonRadial"/>
    <dgm:cxn modelId="{C96498B1-016A-40DA-AB64-AC579DB75D70}" srcId="{636A435E-B0D6-4DC8-81E5-0DE22334EF74}" destId="{B7637690-B10D-4A9C-9296-09C154E0907A}" srcOrd="6" destOrd="0" parTransId="{37049378-55DB-4B4B-B484-F7B1414AC817}" sibTransId="{2DF6CBC2-2CC3-48F9-86CC-4D24B438C6B3}"/>
    <dgm:cxn modelId="{B1E419CB-102C-4FE6-89DB-54AE08FF3E48}" type="presOf" srcId="{7BD4EB40-74B8-4F26-864F-2483F65DACDD}" destId="{C71E22E9-3DFB-45C4-89DF-C68651DF8AC2}" srcOrd="0" destOrd="0" presId="urn:microsoft.com/office/officeart/2011/layout/HexagonRadial"/>
    <dgm:cxn modelId="{46835EDA-C2B0-41A3-8CEB-A81AFC496B31}" srcId="{636A435E-B0D6-4DC8-81E5-0DE22334EF74}" destId="{54108316-CFF5-4523-8AAC-F4365BEF61A2}" srcOrd="1" destOrd="0" parTransId="{97FF75D7-E2A5-48F6-A0E4-BD2B17B686CC}" sibTransId="{4EB2C5E0-01F8-4926-9351-9658ED9E232C}"/>
    <dgm:cxn modelId="{B94803ED-2AC0-4077-8625-60C7900A3EF9}" type="presOf" srcId="{F2A1E43A-3EB5-4E67-A961-B898A9887A55}" destId="{4F5927F6-1426-4775-B739-B97DA747FFEA}" srcOrd="0" destOrd="0" presId="urn:microsoft.com/office/officeart/2011/layout/HexagonRadial"/>
    <dgm:cxn modelId="{B1B7D221-8BC3-408B-8180-ED9D13FCFA81}" type="presParOf" srcId="{62779721-2CAD-48DC-B09A-7475B994539A}" destId="{E4228064-EE33-40AC-88E4-CFD9A6DBA6E7}" srcOrd="0" destOrd="0" presId="urn:microsoft.com/office/officeart/2011/layout/HexagonRadial"/>
    <dgm:cxn modelId="{9A4CAA21-AFEB-4B21-BEFB-A13962C78B33}" type="presParOf" srcId="{62779721-2CAD-48DC-B09A-7475B994539A}" destId="{442F3B83-18F8-49E3-9102-2C90C695E84F}" srcOrd="1" destOrd="0" presId="urn:microsoft.com/office/officeart/2011/layout/HexagonRadial"/>
    <dgm:cxn modelId="{BE33DB8A-6B61-4B83-B0FF-2CEDE8E5F33A}" type="presParOf" srcId="{442F3B83-18F8-49E3-9102-2C90C695E84F}" destId="{9B598A81-B522-4FD0-8F39-7BEAFFEC9E6C}" srcOrd="0" destOrd="0" presId="urn:microsoft.com/office/officeart/2011/layout/HexagonRadial"/>
    <dgm:cxn modelId="{5B8A098C-AC64-4273-99A1-D2EE54735264}" type="presParOf" srcId="{62779721-2CAD-48DC-B09A-7475B994539A}" destId="{0701D692-2425-47ED-B0FC-6335E2BBC289}" srcOrd="2" destOrd="0" presId="urn:microsoft.com/office/officeart/2011/layout/HexagonRadial"/>
    <dgm:cxn modelId="{1ADE2902-9A99-4208-B560-53F993368F88}" type="presParOf" srcId="{62779721-2CAD-48DC-B09A-7475B994539A}" destId="{B03FAEF1-9AED-43A5-944E-8808266BE13F}" srcOrd="3" destOrd="0" presId="urn:microsoft.com/office/officeart/2011/layout/HexagonRadial"/>
    <dgm:cxn modelId="{6F037538-9C89-4A29-BE3A-328DC2649284}" type="presParOf" srcId="{B03FAEF1-9AED-43A5-944E-8808266BE13F}" destId="{9F4D9F6E-41D6-454A-9D1B-4C4795A3A758}" srcOrd="0" destOrd="0" presId="urn:microsoft.com/office/officeart/2011/layout/HexagonRadial"/>
    <dgm:cxn modelId="{994470F4-613B-4324-8813-624CFCCF7A63}" type="presParOf" srcId="{62779721-2CAD-48DC-B09A-7475B994539A}" destId="{C50E90FA-6C00-476A-B780-D17788243870}" srcOrd="4" destOrd="0" presId="urn:microsoft.com/office/officeart/2011/layout/HexagonRadial"/>
    <dgm:cxn modelId="{8A932FEA-E84B-43C3-96CD-A8B69A8D6476}" type="presParOf" srcId="{62779721-2CAD-48DC-B09A-7475B994539A}" destId="{EA3335DE-2F8F-489A-88E8-1745874BDFA0}" srcOrd="5" destOrd="0" presId="urn:microsoft.com/office/officeart/2011/layout/HexagonRadial"/>
    <dgm:cxn modelId="{A6039D45-3E5D-4AC3-9C3A-743E3770D7CC}" type="presParOf" srcId="{EA3335DE-2F8F-489A-88E8-1745874BDFA0}" destId="{21CD534B-0E39-476F-8BBE-E748574FDEEF}" srcOrd="0" destOrd="0" presId="urn:microsoft.com/office/officeart/2011/layout/HexagonRadial"/>
    <dgm:cxn modelId="{D316CD11-4208-4AB0-8E3C-A82A6276BE70}" type="presParOf" srcId="{62779721-2CAD-48DC-B09A-7475B994539A}" destId="{3DBC5BAA-184C-4640-9AB0-E42C5A1F1A17}" srcOrd="6" destOrd="0" presId="urn:microsoft.com/office/officeart/2011/layout/HexagonRadial"/>
    <dgm:cxn modelId="{CBAB2139-3879-4FFE-977D-3D7B397D8E9C}" type="presParOf" srcId="{62779721-2CAD-48DC-B09A-7475B994539A}" destId="{AC5C49BD-1012-4E28-AE93-5F249B7F5F3E}" srcOrd="7" destOrd="0" presId="urn:microsoft.com/office/officeart/2011/layout/HexagonRadial"/>
    <dgm:cxn modelId="{91F4C8F3-8D99-4669-AF2C-CA1100DEE181}" type="presParOf" srcId="{AC5C49BD-1012-4E28-AE93-5F249B7F5F3E}" destId="{C0F60EF8-A166-4868-8B9A-5071EA07CEEA}" srcOrd="0" destOrd="0" presId="urn:microsoft.com/office/officeart/2011/layout/HexagonRadial"/>
    <dgm:cxn modelId="{FC653B3D-EEA0-468B-B233-A50E8141FD01}" type="presParOf" srcId="{62779721-2CAD-48DC-B09A-7475B994539A}" destId="{C71E22E9-3DFB-45C4-89DF-C68651DF8AC2}" srcOrd="8" destOrd="0" presId="urn:microsoft.com/office/officeart/2011/layout/HexagonRadial"/>
    <dgm:cxn modelId="{FC60A33B-6531-4B83-A29F-D464C3291E19}" type="presParOf" srcId="{62779721-2CAD-48DC-B09A-7475B994539A}" destId="{BEFCD31C-7393-41A1-AA67-06794FCEE87D}" srcOrd="9" destOrd="0" presId="urn:microsoft.com/office/officeart/2011/layout/HexagonRadial"/>
    <dgm:cxn modelId="{728A1D66-66C9-4E25-A9FB-612370A30BB8}" type="presParOf" srcId="{BEFCD31C-7393-41A1-AA67-06794FCEE87D}" destId="{9F743B10-EF17-4FB3-B727-36DD22812F3A}" srcOrd="0" destOrd="0" presId="urn:microsoft.com/office/officeart/2011/layout/HexagonRadial"/>
    <dgm:cxn modelId="{5B1C71DF-926E-4E49-9CEE-889ABD6EF3B1}" type="presParOf" srcId="{62779721-2CAD-48DC-B09A-7475B994539A}" destId="{4F5927F6-1426-4775-B739-B97DA747FFEA}" srcOrd="10" destOrd="0" presId="urn:microsoft.com/office/officeart/2011/layout/HexagonRadial"/>
    <dgm:cxn modelId="{E56A8AC8-DD46-40CE-B5F5-424D0FA14EE7}" type="presParOf" srcId="{62779721-2CAD-48DC-B09A-7475B994539A}" destId="{3267E4E6-D8B4-431C-A875-AECB13B6B44B}" srcOrd="11" destOrd="0" presId="urn:microsoft.com/office/officeart/2011/layout/HexagonRadial"/>
    <dgm:cxn modelId="{28E91E28-903D-4882-BB19-A9A50A2FE1AE}" type="presParOf" srcId="{3267E4E6-D8B4-431C-A875-AECB13B6B44B}" destId="{95BD2846-C8CD-44D1-97C1-AB07CB78E631}" srcOrd="0" destOrd="0" presId="urn:microsoft.com/office/officeart/2011/layout/HexagonRadial"/>
    <dgm:cxn modelId="{3070A867-5106-4CDD-BAC2-4679F9A3B285}" type="presParOf" srcId="{62779721-2CAD-48DC-B09A-7475B994539A}" destId="{81A9969A-E355-4B43-9310-78E97FB7F09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DA277-CF48-45F6-8686-C384634B0FE3}">
      <dsp:nvSpPr>
        <dsp:cNvPr id="0" name=""/>
        <dsp:cNvSpPr/>
      </dsp:nvSpPr>
      <dsp:spPr>
        <a:xfrm>
          <a:off x="1431220" y="1284195"/>
          <a:ext cx="2309594" cy="2309708"/>
        </a:xfrm>
        <a:prstGeom prst="ellipse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What are the Challenges?</a:t>
          </a:r>
        </a:p>
      </dsp:txBody>
      <dsp:txXfrm>
        <a:off x="1769452" y="1622444"/>
        <a:ext cx="1633130" cy="1633210"/>
      </dsp:txXfrm>
    </dsp:sp>
    <dsp:sp modelId="{9173B738-21E3-4018-BEC0-C6E5655F8B2E}">
      <dsp:nvSpPr>
        <dsp:cNvPr id="0" name=""/>
        <dsp:cNvSpPr/>
      </dsp:nvSpPr>
      <dsp:spPr>
        <a:xfrm>
          <a:off x="240196" y="0"/>
          <a:ext cx="4655760" cy="4853348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27EF60-9516-4CF8-B4B6-BFAD7D6E1F0C}">
      <dsp:nvSpPr>
        <dsp:cNvPr id="0" name=""/>
        <dsp:cNvSpPr/>
      </dsp:nvSpPr>
      <dsp:spPr>
        <a:xfrm>
          <a:off x="3668359" y="409137"/>
          <a:ext cx="1237257" cy="12376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0C2AA1-1C8C-44B5-B125-53679278866B}">
      <dsp:nvSpPr>
        <dsp:cNvPr id="0" name=""/>
        <dsp:cNvSpPr/>
      </dsp:nvSpPr>
      <dsp:spPr>
        <a:xfrm>
          <a:off x="5048261" y="300607"/>
          <a:ext cx="2049164" cy="145504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Must run at 60 FPS with 90% accuracy. Handle large input sizes (1920x1080) efficiently.</a:t>
          </a:r>
          <a:endParaRPr lang="en-IN" sz="1400" kern="1200" dirty="0"/>
        </a:p>
      </dsp:txBody>
      <dsp:txXfrm>
        <a:off x="5048261" y="300607"/>
        <a:ext cx="2049164" cy="1455047"/>
      </dsp:txXfrm>
    </dsp:sp>
    <dsp:sp modelId="{AA87514E-B747-4B79-99B0-83FD1C796D57}">
      <dsp:nvSpPr>
        <dsp:cNvPr id="0" name=""/>
        <dsp:cNvSpPr/>
      </dsp:nvSpPr>
      <dsp:spPr>
        <a:xfrm>
          <a:off x="4146563" y="1817093"/>
          <a:ext cx="1237257" cy="12376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A5215A-A7D7-4CC7-AE3E-FACC1915825A}">
      <dsp:nvSpPr>
        <dsp:cNvPr id="0" name=""/>
        <dsp:cNvSpPr/>
      </dsp:nvSpPr>
      <dsp:spPr>
        <a:xfrm>
          <a:off x="5456233" y="1627363"/>
          <a:ext cx="2193180" cy="1701328"/>
        </a:xfrm>
        <a:prstGeom prst="rect">
          <a:avLst/>
        </a:prstGeom>
        <a:noFill/>
        <a:ln w="6350" cap="flat" cmpd="sng" algn="ctr">
          <a:solidFill>
            <a:schemeClr val="tx1">
              <a:alpha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Ensure high F1 Score and precision-recall metrics. Low false positives (≤ 10% for rare pixelated images).</a:t>
          </a:r>
          <a:endParaRPr lang="en-IN" sz="1600" kern="1200" dirty="0"/>
        </a:p>
      </dsp:txBody>
      <dsp:txXfrm>
        <a:off x="5456233" y="1627363"/>
        <a:ext cx="2193180" cy="1701328"/>
      </dsp:txXfrm>
    </dsp:sp>
    <dsp:sp modelId="{69DE4B2F-1FD2-45DB-A069-95EE67A8B957}">
      <dsp:nvSpPr>
        <dsp:cNvPr id="0" name=""/>
        <dsp:cNvSpPr/>
      </dsp:nvSpPr>
      <dsp:spPr>
        <a:xfrm>
          <a:off x="3657750" y="3272844"/>
          <a:ext cx="1258476" cy="1181812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A1F95D-6384-4748-AFA7-AD85C1D2C3CF}">
      <dsp:nvSpPr>
        <dsp:cNvPr id="0" name=""/>
        <dsp:cNvSpPr/>
      </dsp:nvSpPr>
      <dsp:spPr>
        <a:xfrm>
          <a:off x="5071886" y="3003308"/>
          <a:ext cx="2341485" cy="181473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Quality Restoration: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the quality of pixelated images. Maintain 20 FPS for restoration. Non-pixelated images should remain unchanged.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71886" y="3003308"/>
        <a:ext cx="2341485" cy="1814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6EBE4-153B-4C6D-9F4E-9B1A1294965C}">
      <dsp:nvSpPr>
        <dsp:cNvPr id="0" name=""/>
        <dsp:cNvSpPr/>
      </dsp:nvSpPr>
      <dsp:spPr>
        <a:xfrm>
          <a:off x="1635" y="3714993"/>
          <a:ext cx="5159743" cy="956167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is the Solutions?</a:t>
          </a:r>
          <a:endParaRPr lang="en-IN" sz="3900" kern="1200" dirty="0"/>
        </a:p>
      </dsp:txBody>
      <dsp:txXfrm>
        <a:off x="29640" y="3742998"/>
        <a:ext cx="5103733" cy="900157"/>
      </dsp:txXfrm>
    </dsp:sp>
    <dsp:sp modelId="{9CF8ECBD-F22F-43A5-8207-03006A9159C1}">
      <dsp:nvSpPr>
        <dsp:cNvPr id="0" name=""/>
        <dsp:cNvSpPr/>
      </dsp:nvSpPr>
      <dsp:spPr>
        <a:xfrm>
          <a:off x="415929" y="1755104"/>
          <a:ext cx="2708347" cy="1900736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 a lightweight convolutional autoencoder to encode and decode image features, downscaling 1920x1080 images for processing. Train on labelled pixelated and non-pixelated data.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1600" y="1810775"/>
        <a:ext cx="2597005" cy="1789394"/>
      </dsp:txXfrm>
    </dsp:sp>
    <dsp:sp modelId="{7C3F2F2A-B0BF-47D9-A284-6D3F3E890659}">
      <dsp:nvSpPr>
        <dsp:cNvPr id="0" name=""/>
        <dsp:cNvSpPr/>
      </dsp:nvSpPr>
      <dsp:spPr>
        <a:xfrm>
          <a:off x="11833" y="240186"/>
          <a:ext cx="3516539" cy="145576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Design an efficient convolutional autoencoder for restoring pixelated images by capturing and reconstructing image details.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" y="282824"/>
        <a:ext cx="3431263" cy="1370488"/>
      </dsp:txXfrm>
    </dsp:sp>
    <dsp:sp modelId="{EC45B278-30E1-4057-B5BF-A223E6D96D43}">
      <dsp:nvSpPr>
        <dsp:cNvPr id="0" name=""/>
        <dsp:cNvSpPr/>
      </dsp:nvSpPr>
      <dsp:spPr>
        <a:xfrm>
          <a:off x="3597378" y="2420"/>
          <a:ext cx="1553802" cy="365342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 a lightweight dense layer for high FPS and accuracy in classifying pixelated/non-pixelated images based on extracted features.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42887" y="47929"/>
        <a:ext cx="1462784" cy="3562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40BF7-DEB0-451A-A3E4-2028AAE46CC0}">
      <dsp:nvSpPr>
        <dsp:cNvPr id="0" name=""/>
        <dsp:cNvSpPr/>
      </dsp:nvSpPr>
      <dsp:spPr>
        <a:xfrm>
          <a:off x="-6662187" y="-1019194"/>
          <a:ext cx="7932544" cy="7932544"/>
        </a:xfrm>
        <a:prstGeom prst="blockArc">
          <a:avLst>
            <a:gd name="adj1" fmla="val 18900000"/>
            <a:gd name="adj2" fmla="val 2700000"/>
            <a:gd name="adj3" fmla="val 27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01A8B-2710-4657-968D-AB3CF2250A9E}">
      <dsp:nvSpPr>
        <dsp:cNvPr id="0" name=""/>
        <dsp:cNvSpPr/>
      </dsp:nvSpPr>
      <dsp:spPr>
        <a:xfrm>
          <a:off x="818108" y="438271"/>
          <a:ext cx="7606630" cy="1481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5720" rIns="45720" bIns="4572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High-Quality Image Restoration:</a:t>
          </a:r>
          <a:endParaRPr lang="en-IN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Restoring pixelated images without compromising original details or introducing artifacts is a challenge.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algorithm effectively restores pixelated images to their original quality with minimal loss of detail.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8108" y="438271"/>
        <a:ext cx="7606630" cy="1481118"/>
      </dsp:txXfrm>
    </dsp:sp>
    <dsp:sp modelId="{37CC3C31-F40A-485D-9870-6E3CC15A1E75}">
      <dsp:nvSpPr>
        <dsp:cNvPr id="0" name=""/>
        <dsp:cNvSpPr/>
      </dsp:nvSpPr>
      <dsp:spPr>
        <a:xfrm>
          <a:off x="81339" y="442061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392FC-E32E-4EB9-BBCA-AA2E6BBFBDA1}">
      <dsp:nvSpPr>
        <dsp:cNvPr id="0" name=""/>
        <dsp:cNvSpPr/>
      </dsp:nvSpPr>
      <dsp:spPr>
        <a:xfrm>
          <a:off x="1246613" y="2281208"/>
          <a:ext cx="7178125" cy="1331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Pixelated Detection:</a:t>
          </a:r>
          <a:endParaRPr lang="en-IN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</a:t>
          </a:r>
          <a:r>
            <a:rPr lang="en-GB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Detecting pixelation in high-resolution images in real-time is difficult due to the need for accuracy and computational limitations.</a:t>
          </a:r>
          <a:r>
            <a:rPr lang="en-GB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</a:t>
          </a:r>
          <a:r>
            <a:rPr lang="en-GB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detects real-time pixelation at 60 FPS with a lightweight design.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6613" y="2281208"/>
        <a:ext cx="7178125" cy="1331737"/>
      </dsp:txXfrm>
    </dsp:sp>
    <dsp:sp modelId="{F3DFFE8F-2738-4CF7-9C23-9686A4F0CEAB}">
      <dsp:nvSpPr>
        <dsp:cNvPr id="0" name=""/>
        <dsp:cNvSpPr/>
      </dsp:nvSpPr>
      <dsp:spPr>
        <a:xfrm>
          <a:off x="509844" y="2210308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7CFDA-DCC0-4750-ABEB-DEB179A50E9C}">
      <dsp:nvSpPr>
        <dsp:cNvPr id="0" name=""/>
        <dsp:cNvSpPr/>
      </dsp:nvSpPr>
      <dsp:spPr>
        <a:xfrm>
          <a:off x="818108" y="3893849"/>
          <a:ext cx="7606630" cy="16429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5720" rIns="45720" bIns="4572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Versatility:</a:t>
          </a:r>
          <a:endParaRPr lang="en-IN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the model works well on various screens and devices can be complex.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is designed to perform well on different screen sizes and devices, making it suitable for a wide range of real-time applications</a:t>
          </a:r>
          <a:r>
            <a:rPr lang="en-GB" sz="1600" kern="1200" dirty="0"/>
            <a:t>.</a:t>
          </a:r>
          <a:endParaRPr lang="en-IN" sz="1600" kern="1200" dirty="0"/>
        </a:p>
      </dsp:txBody>
      <dsp:txXfrm>
        <a:off x="818108" y="3893849"/>
        <a:ext cx="7606630" cy="1642948"/>
      </dsp:txXfrm>
    </dsp:sp>
    <dsp:sp modelId="{45961CF7-1406-4BB6-BF14-105F5EEAA7DD}">
      <dsp:nvSpPr>
        <dsp:cNvPr id="0" name=""/>
        <dsp:cNvSpPr/>
      </dsp:nvSpPr>
      <dsp:spPr>
        <a:xfrm>
          <a:off x="81339" y="3978554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A0526-B221-4050-B524-79AF4118658E}">
      <dsp:nvSpPr>
        <dsp:cNvPr id="0" name=""/>
        <dsp:cNvSpPr/>
      </dsp:nvSpPr>
      <dsp:spPr>
        <a:xfrm>
          <a:off x="581421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Image Upload File Input Component Preview.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6755" y="45995"/>
        <a:ext cx="3004956" cy="1457144"/>
      </dsp:txXfrm>
    </dsp:sp>
    <dsp:sp modelId="{C1830EB4-245D-4725-B3AB-2AAD11E65AF0}">
      <dsp:nvSpPr>
        <dsp:cNvPr id="0" name=""/>
        <dsp:cNvSpPr/>
      </dsp:nvSpPr>
      <dsp:spPr>
        <a:xfrm>
          <a:off x="890984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433C0-739C-411A-A603-08A6C4704C9B}">
      <dsp:nvSpPr>
        <dsp:cNvPr id="0" name=""/>
        <dsp:cNvSpPr/>
      </dsp:nvSpPr>
      <dsp:spPr>
        <a:xfrm>
          <a:off x="1200546" y="1935427"/>
          <a:ext cx="2476499" cy="1547812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Displaying Detection Results Receive Response Visual Feedback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5880" y="1980761"/>
        <a:ext cx="2385831" cy="1457144"/>
      </dsp:txXfrm>
    </dsp:sp>
    <dsp:sp modelId="{3D3159B3-EEB8-486A-8C34-516FBBBF49E8}">
      <dsp:nvSpPr>
        <dsp:cNvPr id="0" name=""/>
        <dsp:cNvSpPr/>
      </dsp:nvSpPr>
      <dsp:spPr>
        <a:xfrm>
          <a:off x="890984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1CDF3-A0DE-4720-B7D5-5780231266DF}">
      <dsp:nvSpPr>
        <dsp:cNvPr id="0" name=""/>
        <dsp:cNvSpPr/>
      </dsp:nvSpPr>
      <dsp:spPr>
        <a:xfrm>
          <a:off x="1200546" y="3870192"/>
          <a:ext cx="2476499" cy="1547812"/>
        </a:xfrm>
        <a:prstGeom prst="roundRect">
          <a:avLst>
            <a:gd name="adj" fmla="val 10000"/>
          </a:avLst>
        </a:prstGeom>
        <a:solidFill>
          <a:srgbClr val="00206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</a:t>
          </a: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Evaluating Metrics Receiving metrics  Display metrics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5880" y="3915526"/>
        <a:ext cx="2385831" cy="1457144"/>
      </dsp:txXfrm>
    </dsp:sp>
    <dsp:sp modelId="{0E53220D-C3FC-4ECB-BE80-905D6B9A35AA}">
      <dsp:nvSpPr>
        <dsp:cNvPr id="0" name=""/>
        <dsp:cNvSpPr/>
      </dsp:nvSpPr>
      <dsp:spPr>
        <a:xfrm>
          <a:off x="4450953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Sending Requests to Back-End API Integration Request Handling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6287" y="45995"/>
        <a:ext cx="3004956" cy="1457144"/>
      </dsp:txXfrm>
    </dsp:sp>
    <dsp:sp modelId="{29F344BF-587E-480C-9F19-016BF711EBD4}">
      <dsp:nvSpPr>
        <dsp:cNvPr id="0" name=""/>
        <dsp:cNvSpPr/>
      </dsp:nvSpPr>
      <dsp:spPr>
        <a:xfrm>
          <a:off x="4760515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73F9B-F8C0-424B-B8A9-8A7F99ECD3DB}">
      <dsp:nvSpPr>
        <dsp:cNvPr id="0" name=""/>
        <dsp:cNvSpPr/>
      </dsp:nvSpPr>
      <dsp:spPr>
        <a:xfrm>
          <a:off x="5070078" y="1935427"/>
          <a:ext cx="2476499" cy="1547812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Handling Image Restoration Initiate Restoration Show Restored Image Comparison Tools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5412" y="1980761"/>
        <a:ext cx="2385831" cy="1457144"/>
      </dsp:txXfrm>
    </dsp:sp>
    <dsp:sp modelId="{5602DD00-5926-4F1C-9C93-583E3DC3B2C5}">
      <dsp:nvSpPr>
        <dsp:cNvPr id="0" name=""/>
        <dsp:cNvSpPr/>
      </dsp:nvSpPr>
      <dsp:spPr>
        <a:xfrm>
          <a:off x="4760515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431CE-16AD-4DF8-935C-D09F8C091FB7}">
      <dsp:nvSpPr>
        <dsp:cNvPr id="0" name=""/>
        <dsp:cNvSpPr/>
      </dsp:nvSpPr>
      <dsp:spPr>
        <a:xfrm>
          <a:off x="5070078" y="3870192"/>
          <a:ext cx="2476499" cy="1547812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Error Handling Display error messages Retry Options</a:t>
          </a:r>
        </a:p>
      </dsp:txBody>
      <dsp:txXfrm>
        <a:off x="5115412" y="3915526"/>
        <a:ext cx="2385831" cy="1457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EE4CF-3CB0-4FB8-8D7E-ECDCD5CA8A65}">
      <dsp:nvSpPr>
        <dsp:cNvPr id="0" name=""/>
        <dsp:cNvSpPr/>
      </dsp:nvSpPr>
      <dsp:spPr>
        <a:xfrm>
          <a:off x="61773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Project Concept and Design</a:t>
          </a:r>
          <a:endParaRPr lang="en-IN" sz="1200" kern="1200" dirty="0"/>
        </a:p>
      </dsp:txBody>
      <dsp:txXfrm>
        <a:off x="61773" y="249966"/>
        <a:ext cx="1452704" cy="453970"/>
      </dsp:txXfrm>
    </dsp:sp>
    <dsp:sp modelId="{E99BC8FC-C94B-4E0A-88D9-A0AEDD62A58A}">
      <dsp:nvSpPr>
        <dsp:cNvPr id="0" name=""/>
        <dsp:cNvSpPr/>
      </dsp:nvSpPr>
      <dsp:spPr>
        <a:xfrm>
          <a:off x="1243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8773A-45DC-4EB5-8139-C39249E14CBA}">
      <dsp:nvSpPr>
        <dsp:cNvPr id="0" name=""/>
        <dsp:cNvSpPr/>
      </dsp:nvSpPr>
      <dsp:spPr>
        <a:xfrm>
          <a:off x="1673299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Model Development</a:t>
          </a:r>
          <a:endParaRPr lang="en-IN" sz="1200" kern="1200" dirty="0"/>
        </a:p>
      </dsp:txBody>
      <dsp:txXfrm>
        <a:off x="1673299" y="249966"/>
        <a:ext cx="1452704" cy="453970"/>
      </dsp:txXfrm>
    </dsp:sp>
    <dsp:sp modelId="{62033285-56AD-4CB0-B5D3-57DC849A6EAC}">
      <dsp:nvSpPr>
        <dsp:cNvPr id="0" name=""/>
        <dsp:cNvSpPr/>
      </dsp:nvSpPr>
      <dsp:spPr>
        <a:xfrm>
          <a:off x="1612770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692D2-A31D-436F-87E2-5698DEA2C396}">
      <dsp:nvSpPr>
        <dsp:cNvPr id="0" name=""/>
        <dsp:cNvSpPr/>
      </dsp:nvSpPr>
      <dsp:spPr>
        <a:xfrm>
          <a:off x="61773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Classifier Implementation</a:t>
          </a:r>
          <a:endParaRPr lang="en-IN" sz="1200" kern="1200" dirty="0"/>
        </a:p>
      </dsp:txBody>
      <dsp:txXfrm>
        <a:off x="61773" y="821464"/>
        <a:ext cx="1452704" cy="453970"/>
      </dsp:txXfrm>
    </dsp:sp>
    <dsp:sp modelId="{AF289B5C-B69D-4ACA-992A-5C7E1C89CD9A}">
      <dsp:nvSpPr>
        <dsp:cNvPr id="0" name=""/>
        <dsp:cNvSpPr/>
      </dsp:nvSpPr>
      <dsp:spPr>
        <a:xfrm>
          <a:off x="1243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FAE7C-65EA-4310-A75D-513A77EC7426}">
      <dsp:nvSpPr>
        <dsp:cNvPr id="0" name=""/>
        <dsp:cNvSpPr/>
      </dsp:nvSpPr>
      <dsp:spPr>
        <a:xfrm>
          <a:off x="1673299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Training and Optimization</a:t>
          </a:r>
          <a:endParaRPr lang="en-IN" sz="1200" kern="1200"/>
        </a:p>
      </dsp:txBody>
      <dsp:txXfrm>
        <a:off x="1673299" y="821464"/>
        <a:ext cx="1452704" cy="453970"/>
      </dsp:txXfrm>
    </dsp:sp>
    <dsp:sp modelId="{CD7B3049-B72F-430A-BB2A-CA7B37280963}">
      <dsp:nvSpPr>
        <dsp:cNvPr id="0" name=""/>
        <dsp:cNvSpPr/>
      </dsp:nvSpPr>
      <dsp:spPr>
        <a:xfrm>
          <a:off x="1612770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000" r="-7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4EF95-817D-4779-B9D2-D0B241544666}">
      <dsp:nvSpPr>
        <dsp:cNvPr id="0" name=""/>
        <dsp:cNvSpPr/>
      </dsp:nvSpPr>
      <dsp:spPr>
        <a:xfrm>
          <a:off x="867536" y="1392962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Documentation and Presentation</a:t>
          </a:r>
          <a:endParaRPr lang="en-IN" sz="1200" kern="1200"/>
        </a:p>
      </dsp:txBody>
      <dsp:txXfrm>
        <a:off x="867536" y="1392962"/>
        <a:ext cx="1452704" cy="453970"/>
      </dsp:txXfrm>
    </dsp:sp>
    <dsp:sp modelId="{765064B0-45DB-45F1-85C2-CADB452C78E7}">
      <dsp:nvSpPr>
        <dsp:cNvPr id="0" name=""/>
        <dsp:cNvSpPr/>
      </dsp:nvSpPr>
      <dsp:spPr>
        <a:xfrm>
          <a:off x="807007" y="1327388"/>
          <a:ext cx="317779" cy="47666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82FC8-854B-4BAF-89C8-555F21EBE26F}">
      <dsp:nvSpPr>
        <dsp:cNvPr id="0" name=""/>
        <dsp:cNvSpPr/>
      </dsp:nvSpPr>
      <dsp:spPr>
        <a:xfrm>
          <a:off x="61773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Dataset Collection and Curation</a:t>
          </a:r>
          <a:endParaRPr lang="en-IN" sz="1000" kern="1200" dirty="0"/>
        </a:p>
      </dsp:txBody>
      <dsp:txXfrm>
        <a:off x="61773" y="249966"/>
        <a:ext cx="1452704" cy="453970"/>
      </dsp:txXfrm>
    </dsp:sp>
    <dsp:sp modelId="{61294C17-ABB7-416E-A4C6-95C26FFDD256}">
      <dsp:nvSpPr>
        <dsp:cNvPr id="0" name=""/>
        <dsp:cNvSpPr/>
      </dsp:nvSpPr>
      <dsp:spPr>
        <a:xfrm>
          <a:off x="1243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26E2A-2265-428A-8970-E9F5DA9FAA42}">
      <dsp:nvSpPr>
        <dsp:cNvPr id="0" name=""/>
        <dsp:cNvSpPr/>
      </dsp:nvSpPr>
      <dsp:spPr>
        <a:xfrm>
          <a:off x="1673299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Exploratory Data Analysis (EDA)</a:t>
          </a:r>
          <a:endParaRPr lang="en-IN" sz="1000" kern="1200" dirty="0"/>
        </a:p>
      </dsp:txBody>
      <dsp:txXfrm>
        <a:off x="1673299" y="249966"/>
        <a:ext cx="1452704" cy="453970"/>
      </dsp:txXfrm>
    </dsp:sp>
    <dsp:sp modelId="{FC7EF85E-C31F-4EFB-AF74-FC4EE8BE55F4}">
      <dsp:nvSpPr>
        <dsp:cNvPr id="0" name=""/>
        <dsp:cNvSpPr/>
      </dsp:nvSpPr>
      <dsp:spPr>
        <a:xfrm>
          <a:off x="1612770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4E573-A0C5-4E42-A87B-8E2B186DAEAD}">
      <dsp:nvSpPr>
        <dsp:cNvPr id="0" name=""/>
        <dsp:cNvSpPr/>
      </dsp:nvSpPr>
      <dsp:spPr>
        <a:xfrm>
          <a:off x="61773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Data Augmentation and Preprocessing</a:t>
          </a:r>
          <a:endParaRPr lang="en-IN" sz="1000" kern="1200" dirty="0"/>
        </a:p>
      </dsp:txBody>
      <dsp:txXfrm>
        <a:off x="61773" y="821464"/>
        <a:ext cx="1452704" cy="453970"/>
      </dsp:txXfrm>
    </dsp:sp>
    <dsp:sp modelId="{41618709-A638-45FE-85E9-E383CC9B8455}">
      <dsp:nvSpPr>
        <dsp:cNvPr id="0" name=""/>
        <dsp:cNvSpPr/>
      </dsp:nvSpPr>
      <dsp:spPr>
        <a:xfrm>
          <a:off x="1243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D0489-A85D-4469-AE3E-5FB513B4E036}">
      <dsp:nvSpPr>
        <dsp:cNvPr id="0" name=""/>
        <dsp:cNvSpPr/>
      </dsp:nvSpPr>
      <dsp:spPr>
        <a:xfrm>
          <a:off x="1673299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Model Evaluation and Metrics</a:t>
          </a:r>
          <a:endParaRPr lang="en-IN" sz="1000" kern="1200" dirty="0"/>
        </a:p>
      </dsp:txBody>
      <dsp:txXfrm>
        <a:off x="1673299" y="821464"/>
        <a:ext cx="1452704" cy="453970"/>
      </dsp:txXfrm>
    </dsp:sp>
    <dsp:sp modelId="{F1FD2263-FC15-4086-ADA2-ACEBA1651B14}">
      <dsp:nvSpPr>
        <dsp:cNvPr id="0" name=""/>
        <dsp:cNvSpPr/>
      </dsp:nvSpPr>
      <dsp:spPr>
        <a:xfrm>
          <a:off x="1612770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421E8-DBC0-417A-BCB6-7F689F0621BF}">
      <dsp:nvSpPr>
        <dsp:cNvPr id="0" name=""/>
        <dsp:cNvSpPr/>
      </dsp:nvSpPr>
      <dsp:spPr>
        <a:xfrm>
          <a:off x="867536" y="1392962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Algorithm Research and Development</a:t>
          </a:r>
          <a:endParaRPr lang="en-IN" sz="1000" kern="1200" dirty="0"/>
        </a:p>
      </dsp:txBody>
      <dsp:txXfrm>
        <a:off x="867536" y="1392962"/>
        <a:ext cx="1452704" cy="453970"/>
      </dsp:txXfrm>
    </dsp:sp>
    <dsp:sp modelId="{2E4CFEDA-6215-440D-A223-FBB5AED45A27}">
      <dsp:nvSpPr>
        <dsp:cNvPr id="0" name=""/>
        <dsp:cNvSpPr/>
      </dsp:nvSpPr>
      <dsp:spPr>
        <a:xfrm>
          <a:off x="807007" y="1327388"/>
          <a:ext cx="317779" cy="476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28064-EE33-40AC-88E4-CFD9A6DBA6E7}">
      <dsp:nvSpPr>
        <dsp:cNvPr id="0" name=""/>
        <dsp:cNvSpPr/>
      </dsp:nvSpPr>
      <dsp:spPr>
        <a:xfrm>
          <a:off x="4806184" y="2280965"/>
          <a:ext cx="2812044" cy="243253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 </a:t>
          </a: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Title: </a:t>
          </a:r>
          <a:r>
            <a:rPr lang="en-GB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Pixelated Image Detection and Correction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2179" y="2684070"/>
        <a:ext cx="1880054" cy="1626322"/>
      </dsp:txXfrm>
    </dsp:sp>
    <dsp:sp modelId="{9F4D9F6E-41D6-454A-9D1B-4C4795A3A758}">
      <dsp:nvSpPr>
        <dsp:cNvPr id="0" name=""/>
        <dsp:cNvSpPr/>
      </dsp:nvSpPr>
      <dsp:spPr>
        <a:xfrm>
          <a:off x="6521340" y="1126309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1D692-2425-47ED-B0FC-6335E2BBC289}">
      <dsp:nvSpPr>
        <dsp:cNvPr id="0" name=""/>
        <dsp:cNvSpPr/>
      </dsp:nvSpPr>
      <dsp:spPr>
        <a:xfrm>
          <a:off x="5038340" y="77721"/>
          <a:ext cx="2266749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GB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a system to detect and restore pixelated images.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7576" y="411262"/>
        <a:ext cx="1508277" cy="1326538"/>
      </dsp:txXfrm>
    </dsp:sp>
    <dsp:sp modelId="{21CD534B-0E39-476F-8BBE-E748574FDEEF}">
      <dsp:nvSpPr>
        <dsp:cNvPr id="0" name=""/>
        <dsp:cNvSpPr/>
      </dsp:nvSpPr>
      <dsp:spPr>
        <a:xfrm>
          <a:off x="7759582" y="2835323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E90FA-6C00-476A-B780-D17788243870}">
      <dsp:nvSpPr>
        <dsp:cNvPr id="0" name=""/>
        <dsp:cNvSpPr/>
      </dsp:nvSpPr>
      <dsp:spPr>
        <a:xfrm>
          <a:off x="7132939" y="1303931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Approach:</a:t>
          </a:r>
          <a:r>
            <a:rPr lang="en-GB" sz="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an autoencoder for image reconstruction and built a classifier for pixelated image detection.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4836" y="1634316"/>
        <a:ext cx="1540656" cy="1332850"/>
      </dsp:txXfrm>
    </dsp:sp>
    <dsp:sp modelId="{C0F60EF8-A166-4868-8B9A-5071EA07CEEA}">
      <dsp:nvSpPr>
        <dsp:cNvPr id="0" name=""/>
        <dsp:cNvSpPr/>
      </dsp:nvSpPr>
      <dsp:spPr>
        <a:xfrm>
          <a:off x="6899419" y="4764478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C5BAA-184C-4640-9AB0-E42C5A1F1A17}">
      <dsp:nvSpPr>
        <dsp:cNvPr id="0" name=""/>
        <dsp:cNvSpPr/>
      </dsp:nvSpPr>
      <dsp:spPr>
        <a:xfrm>
          <a:off x="7132939" y="3714518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r>
            <a:rPr lang="en-GB" sz="900" kern="1200" dirty="0"/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72% accuracy and F1 score of 0.68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4836" y="4044903"/>
        <a:ext cx="1540656" cy="1332850"/>
      </dsp:txXfrm>
    </dsp:sp>
    <dsp:sp modelId="{9F743B10-EF17-4FB3-B727-36DD22812F3A}">
      <dsp:nvSpPr>
        <dsp:cNvPr id="0" name=""/>
        <dsp:cNvSpPr/>
      </dsp:nvSpPr>
      <dsp:spPr>
        <a:xfrm>
          <a:off x="4765693" y="4964732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E22E9-3DFB-45C4-89DF-C68651DF8AC2}">
      <dsp:nvSpPr>
        <dsp:cNvPr id="0" name=""/>
        <dsp:cNvSpPr/>
      </dsp:nvSpPr>
      <dsp:spPr>
        <a:xfrm>
          <a:off x="5073956" y="5097543"/>
          <a:ext cx="2195519" cy="168273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Efficiency:</a:t>
          </a:r>
          <a:r>
            <a:rPr lang="en-GB" sz="900" kern="1200" dirty="0">
              <a:solidFill>
                <a:schemeClr val="tx1"/>
              </a:solidFill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Lightweight Models suitable for resource constrained environments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7168" y="5360595"/>
        <a:ext cx="1509095" cy="1156631"/>
      </dsp:txXfrm>
    </dsp:sp>
    <dsp:sp modelId="{95BD2846-C8CD-44D1-97C1-AB07CB78E631}">
      <dsp:nvSpPr>
        <dsp:cNvPr id="0" name=""/>
        <dsp:cNvSpPr/>
      </dsp:nvSpPr>
      <dsp:spPr>
        <a:xfrm>
          <a:off x="3507174" y="3256404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927F6-1426-4775-B739-B97DA747FFEA}">
      <dsp:nvSpPr>
        <dsp:cNvPr id="0" name=""/>
        <dsp:cNvSpPr/>
      </dsp:nvSpPr>
      <dsp:spPr>
        <a:xfrm>
          <a:off x="2754609" y="3643880"/>
          <a:ext cx="2587690" cy="2137639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Results:</a:t>
          </a:r>
          <a:r>
            <a:rPr lang="en-GB" sz="900" kern="1200" dirty="0">
              <a:solidFill>
                <a:schemeClr val="tx1"/>
              </a:solidFill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Autoencoders Effectively restores original Quality of pixelated images. Classifiers shows clear separation in predictions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3824" y="3990185"/>
        <a:ext cx="1749260" cy="1445029"/>
      </dsp:txXfrm>
    </dsp:sp>
    <dsp:sp modelId="{81A9969A-E355-4B43-9310-78E97FB7F09D}">
      <dsp:nvSpPr>
        <dsp:cNvPr id="0" name=""/>
        <dsp:cNvSpPr/>
      </dsp:nvSpPr>
      <dsp:spPr>
        <a:xfrm>
          <a:off x="2852929" y="1211575"/>
          <a:ext cx="2391052" cy="217284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Work:</a:t>
          </a:r>
          <a:r>
            <a:rPr lang="en-GB" sz="900" kern="1200" dirty="0"/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more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sophisticated network architectures and optimize models for real time deployment.</a:t>
          </a:r>
        </a:p>
      </dsp:txBody>
      <dsp:txXfrm>
        <a:off x="3262947" y="1584175"/>
        <a:ext cx="1571016" cy="1427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17CE2-3214-4095-A20B-DE9AF5BA1AD0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7D60-F3BB-4FA7-9BE9-C578997C6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30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C8CB-FC71-8B0D-B72A-1BD9D22AB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45B74-DB0E-92AA-D44C-F03DBA18F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E58DE-6033-2F64-CEEE-AB8CB090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11536-16DD-E0DF-45CB-1B49C7B2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C3C9-6C11-BAC7-633E-7085CA8C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36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9EBB-9910-99CE-1ACB-5EFD81D4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D5C3C-C47E-416D-26F0-13196C096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43C4-E1AB-F487-3BCE-47304381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7C3DC-356F-3D7C-2ED2-78EE7364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F968-C5E5-4D5B-D217-B2CA7E0E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33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B7528-950C-A034-65D7-4D6AF99A5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5BD32-3353-84D1-D969-A08A938A7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85BD-2ABE-B419-610D-1A54846F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0D38-DFE0-D9C2-CD61-BE828731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0D7F3-5E5A-3834-D366-622824BB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3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CC6D-F008-C2DC-3103-96437543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5023-BBD9-E0FF-F8D9-5AF40734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DDDCC-944E-6AF7-0AD6-EB44475A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4FA24-C71C-6D2E-2CCC-DC48DED6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81DF1-4817-F26E-B375-9C3B4EA1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13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3260-9971-4EF5-BA46-6C9E811F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1ED52-2211-E51F-C585-AF3B5E74C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24938-62E3-F305-BB2D-BAD5D30C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3EB12-C160-E809-A30A-E6E0F8E2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6821-94FC-3C20-A76B-7A3BC09F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81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CCE9-1DA3-D154-2542-7EABD2DB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1195-D61A-7BC4-D65D-AC7893118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21A5D-E6AF-1565-D778-CF4DFE8D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FFCA6-4197-77D3-B373-A9988697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95958-C117-1611-295A-003E77EA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E7CA8-3D6C-D5E6-C564-2DC11E83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96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BE9D-0ACD-55AC-B370-3B2C2CE7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BD9E8-DABE-2E05-A737-E188B6F5B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9B16F-1116-97DD-6A01-0F9FD36EA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772D1-144C-7F9A-AC0A-1847EDE0A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FBC7F-28D1-8948-D09B-F34E330D8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10ADC-2241-1DB6-37BB-BDF34F50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453BC-C768-E8AF-5C34-E6583FF5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641F0-4B1E-716C-4DB1-A049E4B4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45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3AAB-A00A-B482-3262-95D9FF37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44AA6-FF00-9183-19CD-7A7D27E4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3292D-7714-E098-2B57-EC971647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D9548-F0AB-9DEC-D060-10071ABA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32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F4A86-CFA3-5621-8569-BEA5130D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B1DC9-8D94-1B28-0538-E317D070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F05A-7F8C-5E51-D969-4BCA9278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3B53-4B21-04C0-1729-607E1DB8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ED61-2C23-F0DF-4A7F-4630F0B0F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0335E-3767-E4DF-0075-08FC78226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BADEF-24FD-7C89-6203-1C9D0E70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FB934-CB22-694A-C8AB-644AFC04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743B9-39A9-35F8-6E54-B2EE33C4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2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56ED-C1F7-B0F8-2303-1B9258DC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4A482-4A51-1AE5-6AC7-33B60CA14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CA8B-0BD5-FFB5-8933-0CD8D67D6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2B58B-A44B-9AC6-190A-13AE98A8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E0304-FFF5-A0CC-EE67-320FDDFC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1122-16C4-06E5-15D7-046F90D4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36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7C134-0DF6-B526-BBEF-8E17D25D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E65A4-951A-B6B7-A820-040434DD6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43404-51FC-C94F-972F-1765BF428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0DC5-9279-569D-4889-975D5BD57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3D49-1430-07ED-C4C6-84A052DE1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7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pngall.com/teacher-png/download/40915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6.svg"/><Relationship Id="rId4" Type="http://schemas.openxmlformats.org/officeDocument/2006/relationships/diagramData" Target="../diagrams/data3.xml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rufus-clieve-roy-r-4152301b9/" TargetMode="External"/><Relationship Id="rId13" Type="http://schemas.openxmlformats.org/officeDocument/2006/relationships/diagramLayout" Target="../diagrams/layout6.xml"/><Relationship Id="rId18" Type="http://schemas.openxmlformats.org/officeDocument/2006/relationships/hyperlink" Target="https://github.com/Gopika-ns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Data" Target="../diagrams/data6.xml"/><Relationship Id="rId17" Type="http://schemas.openxmlformats.org/officeDocument/2006/relationships/hyperlink" Target="https://www.linkedin.com/in/gopika13/" TargetMode="External"/><Relationship Id="rId2" Type="http://schemas.openxmlformats.org/officeDocument/2006/relationships/image" Target="../media/image53.JPG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0.jpeg"/><Relationship Id="rId5" Type="http://schemas.openxmlformats.org/officeDocument/2006/relationships/diagramQuickStyle" Target="../diagrams/quickStyle5.xml"/><Relationship Id="rId15" Type="http://schemas.openxmlformats.org/officeDocument/2006/relationships/diagramColors" Target="../diagrams/colors6.xml"/><Relationship Id="rId10" Type="http://schemas.openxmlformats.org/officeDocument/2006/relationships/hyperlink" Target="https://github.com/rufusclieve" TargetMode="External"/><Relationship Id="rId19" Type="http://schemas.openxmlformats.org/officeDocument/2006/relationships/image" Target="../media/image66.jpg"/><Relationship Id="rId4" Type="http://schemas.openxmlformats.org/officeDocument/2006/relationships/diagramLayout" Target="../diagrams/layout5.xml"/><Relationship Id="rId9" Type="http://schemas.openxmlformats.org/officeDocument/2006/relationships/image" Target="../media/image59.png"/><Relationship Id="rId1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4P1I6URwA4Cw6k8ntXVAY0y82IAP6e04/view?usp=sharing" TargetMode="External"/><Relationship Id="rId2" Type="http://schemas.openxmlformats.org/officeDocument/2006/relationships/hyperlink" Target="https://colab.research.google.com/drive/1cSo9Xp3HcXHjjaZDbGm_c1-U1NdXa4ow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xASE3tIIbZiwgGuz88B_WowbV6nyW3WB?usp=sharing" TargetMode="External"/><Relationship Id="rId5" Type="http://schemas.openxmlformats.org/officeDocument/2006/relationships/hyperlink" Target="https://colab.research.google.com/drive/1Zttq0sqXOLnl85jMS2isv9bEReK9TG_A?usp=sharing" TargetMode="External"/><Relationship Id="rId4" Type="http://schemas.openxmlformats.org/officeDocument/2006/relationships/hyperlink" Target="https://drive.google.com/file/d/1SUpTbN_xwkKQxvL4IszQ5int_nRrK8Wf/view?usp=shar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642ED748-73D6-556A-3E77-DA44FAA76E90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A35380E8-C0C5-3464-D97A-9F35D192CC96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348C8-B8A4-4936-B994-93060DD42716}"/>
              </a:ext>
            </a:extLst>
          </p:cNvPr>
          <p:cNvSpPr txBox="1"/>
          <p:nvPr/>
        </p:nvSpPr>
        <p:spPr>
          <a:xfrm>
            <a:off x="289249" y="289809"/>
            <a:ext cx="420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</a:t>
            </a:r>
            <a:r>
              <a:rPr lang="en-IN" sz="3200" b="1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roblem Statement:</a:t>
            </a:r>
            <a:endParaRPr lang="en-IN" sz="32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AA978-B51E-2278-39D4-25C046F11827}"/>
              </a:ext>
            </a:extLst>
          </p:cNvPr>
          <p:cNvSpPr txBox="1"/>
          <p:nvPr/>
        </p:nvSpPr>
        <p:spPr>
          <a:xfrm>
            <a:off x="2971333" y="1012358"/>
            <a:ext cx="704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Pixelated Image and Correct It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58FBE6A5-9975-F626-CB6A-945AE9F0C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553824"/>
              </p:ext>
            </p:extLst>
          </p:nvPr>
        </p:nvGraphicFramePr>
        <p:xfrm>
          <a:off x="-1248614" y="1673352"/>
          <a:ext cx="7649414" cy="485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1625B54C-8263-22B5-68BB-32147DA6B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599287"/>
              </p:ext>
            </p:extLst>
          </p:nvPr>
        </p:nvGraphicFramePr>
        <p:xfrm>
          <a:off x="6511206" y="1673353"/>
          <a:ext cx="5163015" cy="467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112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BECBC47-06B4-267D-C384-0368964E331A}"/>
              </a:ext>
            </a:extLst>
          </p:cNvPr>
          <p:cNvSpPr/>
          <p:nvPr/>
        </p:nvSpPr>
        <p:spPr>
          <a:xfrm>
            <a:off x="1842516" y="3428999"/>
            <a:ext cx="2107692" cy="168330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compress data to capture important features, while classifiers categorize data based on these features. Combining the two allows for efficient feature extraction and accurate classification.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B489F-9198-C66C-81B2-3817C6CD53A6}"/>
              </a:ext>
            </a:extLst>
          </p:cNvPr>
          <p:cNvSpPr txBox="1"/>
          <p:nvPr/>
        </p:nvSpPr>
        <p:spPr>
          <a:xfrm>
            <a:off x="270588" y="431794"/>
            <a:ext cx="3620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nique Idea Brief: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11DA5-DC56-0C7B-A401-3453256DE2A8}"/>
              </a:ext>
            </a:extLst>
          </p:cNvPr>
          <p:cNvSpPr txBox="1"/>
          <p:nvPr/>
        </p:nvSpPr>
        <p:spPr>
          <a:xfrm>
            <a:off x="-32004" y="215772"/>
            <a:ext cx="374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i="0" dirty="0">
                <a:solidFill>
                  <a:srgbClr val="000000"/>
                </a:solidFill>
                <a:effectLst/>
              </a:rPr>
              <a:t>INNOVATION INSIGHTS</a:t>
            </a:r>
            <a:endParaRPr lang="en-IN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C8855-E118-FBFD-E177-341EF26A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048745"/>
            <a:ext cx="2651760" cy="3750279"/>
          </a:xfrm>
          <a:prstGeom prst="rect">
            <a:avLst/>
          </a:prstGeom>
        </p:spPr>
      </p:pic>
      <p:pic>
        <p:nvPicPr>
          <p:cNvPr id="27" name="Graphic 26" descr="Two speech bubbles">
            <a:extLst>
              <a:ext uri="{FF2B5EF4-FFF2-40B4-BE49-F238E27FC236}">
                <a16:creationId xmlns:a16="http://schemas.microsoft.com/office/drawing/2014/main" id="{1C82E4F5-C0F0-8EBD-BCB6-A62007D92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3805" y="1164689"/>
            <a:ext cx="970045" cy="970045"/>
          </a:xfrm>
          <a:prstGeom prst="rect">
            <a:avLst/>
          </a:prstGeom>
        </p:spPr>
      </p:pic>
      <p:pic>
        <p:nvPicPr>
          <p:cNvPr id="34" name="Graphic 33" descr="Bullseye with solid fill">
            <a:extLst>
              <a:ext uri="{FF2B5EF4-FFF2-40B4-BE49-F238E27FC236}">
                <a16:creationId xmlns:a16="http://schemas.microsoft.com/office/drawing/2014/main" id="{34A45D91-5BE3-5928-B89A-D528E0841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1142" y="2503264"/>
            <a:ext cx="731524" cy="731524"/>
          </a:xfrm>
          <a:prstGeom prst="rect">
            <a:avLst/>
          </a:prstGeom>
        </p:spPr>
      </p:pic>
      <p:pic>
        <p:nvPicPr>
          <p:cNvPr id="36" name="Graphic 35" descr="Rocket with solid fill">
            <a:extLst>
              <a:ext uri="{FF2B5EF4-FFF2-40B4-BE49-F238E27FC236}">
                <a16:creationId xmlns:a16="http://schemas.microsoft.com/office/drawing/2014/main" id="{41CC3974-91D6-8EB1-5F46-4746018AF4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5125" y="3905629"/>
            <a:ext cx="770120" cy="770120"/>
          </a:xfrm>
          <a:prstGeom prst="rect">
            <a:avLst/>
          </a:prstGeom>
        </p:spPr>
      </p:pic>
      <p:pic>
        <p:nvPicPr>
          <p:cNvPr id="38" name="Graphic 37" descr="Atom with solid fill">
            <a:extLst>
              <a:ext uri="{FF2B5EF4-FFF2-40B4-BE49-F238E27FC236}">
                <a16:creationId xmlns:a16="http://schemas.microsoft.com/office/drawing/2014/main" id="{B8D6C1D6-6A19-905A-406D-F460F0B273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4539" y="5137414"/>
            <a:ext cx="809616" cy="8096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F9BBC62-659F-4E98-B6AF-7781A9938A83}"/>
              </a:ext>
            </a:extLst>
          </p:cNvPr>
          <p:cNvSpPr txBox="1"/>
          <p:nvPr/>
        </p:nvSpPr>
        <p:spPr>
          <a:xfrm>
            <a:off x="2793492" y="769924"/>
            <a:ext cx="7516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utoencoder</a:t>
            </a:r>
            <a:r>
              <a:rPr lang="en-IN" sz="1600" b="1" i="0" dirty="0">
                <a:solidFill>
                  <a:srgbClr val="5229D9"/>
                </a:solidFill>
                <a:effectLst/>
                <a:highlight>
                  <a:srgbClr val="FAFA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i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unctionality: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C2E9C1-156E-3355-5B11-1045169993B3}"/>
              </a:ext>
            </a:extLst>
          </p:cNvPr>
          <p:cNvSpPr txBox="1"/>
          <p:nvPr/>
        </p:nvSpPr>
        <p:spPr>
          <a:xfrm>
            <a:off x="4732019" y="3455517"/>
            <a:ext cx="4738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lassifier role: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F3544A-E26A-B6EA-74B2-0A818B8DDF6E}"/>
              </a:ext>
            </a:extLst>
          </p:cNvPr>
          <p:cNvSpPr txBox="1"/>
          <p:nvPr/>
        </p:nvSpPr>
        <p:spPr>
          <a:xfrm>
            <a:off x="6291816" y="3808689"/>
            <a:ext cx="5529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Classifier identifies and categorizes images based on pixel density and arrangement to differentiate between pixelated and non-pixelated images.</a:t>
            </a:r>
          </a:p>
          <a:p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B25BC4-212B-F165-F089-08F16AACB2B0}"/>
              </a:ext>
            </a:extLst>
          </p:cNvPr>
          <p:cNvSpPr txBox="1"/>
          <p:nvPr/>
        </p:nvSpPr>
        <p:spPr>
          <a:xfrm>
            <a:off x="4732019" y="1185476"/>
            <a:ext cx="640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autoencoder is a type of neural network used for unsupervised learning. It encodes input data into a lower-dimensional representation and then decodes it back for reconstruction.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330AF9-A600-0862-D23A-F5ACCF45FE2C}"/>
              </a:ext>
            </a:extLst>
          </p:cNvPr>
          <p:cNvSpPr txBox="1"/>
          <p:nvPr/>
        </p:nvSpPr>
        <p:spPr>
          <a:xfrm>
            <a:off x="6843989" y="4860881"/>
            <a:ext cx="394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mproves detection speed: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32DE96-C49C-EC17-8F11-167A680A4B74}"/>
              </a:ext>
            </a:extLst>
          </p:cNvPr>
          <p:cNvSpPr txBox="1"/>
          <p:nvPr/>
        </p:nvSpPr>
        <p:spPr>
          <a:xfrm>
            <a:off x="6976205" y="5220804"/>
            <a:ext cx="4932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pixel classification, the process of identifying objects within images is accelerated, resulting in faster detection times.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344CC-B9A7-0795-FD8B-4ECA36125352}"/>
              </a:ext>
            </a:extLst>
          </p:cNvPr>
          <p:cNvSpPr txBox="1"/>
          <p:nvPr/>
        </p:nvSpPr>
        <p:spPr>
          <a:xfrm>
            <a:off x="5308095" y="2436900"/>
            <a:ext cx="587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compress input data into a latent space, capturing essential features for lightweight models, and help recognize anomalies, such as pixelated images versus non-pixelated ones.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67F155-022E-3361-2B7B-C7B443E36585}"/>
              </a:ext>
            </a:extLst>
          </p:cNvPr>
          <p:cNvSpPr txBox="1"/>
          <p:nvPr/>
        </p:nvSpPr>
        <p:spPr>
          <a:xfrm>
            <a:off x="5148073" y="2053946"/>
            <a:ext cx="667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imensionality reduction and Anomaly detection: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9C68F158-5751-371A-B9E0-8263148A7405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B4E38B28-6338-73F8-2B80-605D317B0E26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51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E9FC30-0B84-1915-B7C9-FC47CDC200FC}"/>
              </a:ext>
            </a:extLst>
          </p:cNvPr>
          <p:cNvSpPr txBox="1"/>
          <p:nvPr/>
        </p:nvSpPr>
        <p:spPr>
          <a:xfrm>
            <a:off x="289248" y="301012"/>
            <a:ext cx="337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eatures Offered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Half Frame 29">
            <a:extLst>
              <a:ext uri="{FF2B5EF4-FFF2-40B4-BE49-F238E27FC236}">
                <a16:creationId xmlns:a16="http://schemas.microsoft.com/office/drawing/2014/main" id="{C6D61931-AEB9-3BEE-0408-600147A22E91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Half Frame 30">
            <a:extLst>
              <a:ext uri="{FF2B5EF4-FFF2-40B4-BE49-F238E27FC236}">
                <a16:creationId xmlns:a16="http://schemas.microsoft.com/office/drawing/2014/main" id="{0F8048E2-48B0-0088-0035-125E462873F1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5" name="Graphic 34" descr="Briefcase with solid fill">
            <a:extLst>
              <a:ext uri="{FF2B5EF4-FFF2-40B4-BE49-F238E27FC236}">
                <a16:creationId xmlns:a16="http://schemas.microsoft.com/office/drawing/2014/main" id="{9DFB15FA-F518-591F-723D-071B8823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7751" y="1161288"/>
            <a:ext cx="2450592" cy="2450592"/>
          </a:xfrm>
          <a:prstGeom prst="rect">
            <a:avLst/>
          </a:prstGeom>
        </p:spPr>
      </p:pic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C072449C-BD8E-5BC7-5EEF-9CFC12179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977846"/>
              </p:ext>
            </p:extLst>
          </p:nvPr>
        </p:nvGraphicFramePr>
        <p:xfrm>
          <a:off x="1936368" y="662833"/>
          <a:ext cx="8506079" cy="5894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8" name="Graphic 47" descr="Camera with solid fill">
            <a:extLst>
              <a:ext uri="{FF2B5EF4-FFF2-40B4-BE49-F238E27FC236}">
                <a16:creationId xmlns:a16="http://schemas.microsoft.com/office/drawing/2014/main" id="{73DE5790-F7BF-F9CA-27D1-576B837A0E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9403" y="3021954"/>
            <a:ext cx="1166497" cy="1166497"/>
          </a:xfrm>
          <a:prstGeom prst="rect">
            <a:avLst/>
          </a:prstGeom>
        </p:spPr>
      </p:pic>
      <p:pic>
        <p:nvPicPr>
          <p:cNvPr id="52" name="Graphic 51" descr="Research with solid fill">
            <a:extLst>
              <a:ext uri="{FF2B5EF4-FFF2-40B4-BE49-F238E27FC236}">
                <a16:creationId xmlns:a16="http://schemas.microsoft.com/office/drawing/2014/main" id="{58B030CF-52B3-B406-2564-719CD906B4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7922" y="4810659"/>
            <a:ext cx="1167070" cy="1167070"/>
          </a:xfrm>
          <a:prstGeom prst="rect">
            <a:avLst/>
          </a:prstGeom>
        </p:spPr>
      </p:pic>
      <p:pic>
        <p:nvPicPr>
          <p:cNvPr id="55" name="Graphic 54" descr="Monitor with solid fill">
            <a:extLst>
              <a:ext uri="{FF2B5EF4-FFF2-40B4-BE49-F238E27FC236}">
                <a16:creationId xmlns:a16="http://schemas.microsoft.com/office/drawing/2014/main" id="{14CF59CA-DE26-D08B-5221-7143B86CC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3058" y="1305424"/>
            <a:ext cx="1276798" cy="127679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7785271-F5C0-1EC4-C1DB-217478EBF2ED}"/>
              </a:ext>
            </a:extLst>
          </p:cNvPr>
          <p:cNvSpPr txBox="1"/>
          <p:nvPr/>
        </p:nvSpPr>
        <p:spPr>
          <a:xfrm>
            <a:off x="2515999" y="170635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044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B684A54A-0A12-9689-66C5-A7FD4EE47735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CC2A4C72-CCD4-AE19-EDB7-8C4BEC80D6E4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02CC4-E67E-A783-9223-499A7E74C98A}"/>
              </a:ext>
            </a:extLst>
          </p:cNvPr>
          <p:cNvSpPr txBox="1"/>
          <p:nvPr/>
        </p:nvSpPr>
        <p:spPr>
          <a:xfrm>
            <a:off x="292609" y="294412"/>
            <a:ext cx="283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rocess Flow: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7D87254-843D-98A0-4251-A6E2463C2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539255"/>
              </p:ext>
            </p:extLst>
          </p:nvPr>
        </p:nvGraphicFramePr>
        <p:xfrm>
          <a:off x="2068513" y="10528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72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4CDF19B-1890-52C2-482E-2E385B48D2BE}"/>
              </a:ext>
            </a:extLst>
          </p:cNvPr>
          <p:cNvSpPr/>
          <p:nvPr/>
        </p:nvSpPr>
        <p:spPr>
          <a:xfrm>
            <a:off x="3276151" y="3224080"/>
            <a:ext cx="5676185" cy="40984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7030A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16F0A632-7124-3419-D8C5-0838D3E03883}"/>
              </a:ext>
            </a:extLst>
          </p:cNvPr>
          <p:cNvSpPr/>
          <p:nvPr/>
        </p:nvSpPr>
        <p:spPr>
          <a:xfrm rot="20357853">
            <a:off x="3296560" y="2590216"/>
            <a:ext cx="2056638" cy="491114"/>
          </a:xfrm>
          <a:prstGeom prst="wav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CEDAFBD1-875B-6671-FE1D-AA9763F6DE0E}"/>
              </a:ext>
            </a:extLst>
          </p:cNvPr>
          <p:cNvSpPr/>
          <p:nvPr/>
        </p:nvSpPr>
        <p:spPr>
          <a:xfrm rot="1590669" flipV="1">
            <a:off x="3230548" y="3740064"/>
            <a:ext cx="2258208" cy="491114"/>
          </a:xfrm>
          <a:prstGeom prst="wav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Wave 12">
            <a:extLst>
              <a:ext uri="{FF2B5EF4-FFF2-40B4-BE49-F238E27FC236}">
                <a16:creationId xmlns:a16="http://schemas.microsoft.com/office/drawing/2014/main" id="{AF66722C-EC65-22A1-D4CC-8ED9E2368B72}"/>
              </a:ext>
            </a:extLst>
          </p:cNvPr>
          <p:cNvSpPr/>
          <p:nvPr/>
        </p:nvSpPr>
        <p:spPr>
          <a:xfrm rot="20357853">
            <a:off x="6615408" y="1372540"/>
            <a:ext cx="2503480" cy="491114"/>
          </a:xfrm>
          <a:prstGeom prst="wave">
            <a:avLst>
              <a:gd name="adj1" fmla="val 12500"/>
              <a:gd name="adj2" fmla="val 925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Wave 13">
            <a:extLst>
              <a:ext uri="{FF2B5EF4-FFF2-40B4-BE49-F238E27FC236}">
                <a16:creationId xmlns:a16="http://schemas.microsoft.com/office/drawing/2014/main" id="{4AD26E24-B07F-39DD-1E19-10BEC781E72D}"/>
              </a:ext>
            </a:extLst>
          </p:cNvPr>
          <p:cNvSpPr/>
          <p:nvPr/>
        </p:nvSpPr>
        <p:spPr>
          <a:xfrm rot="3354544">
            <a:off x="5678119" y="3610088"/>
            <a:ext cx="4186108" cy="491114"/>
          </a:xfrm>
          <a:prstGeom prst="wave">
            <a:avLst>
              <a:gd name="adj1" fmla="val 12500"/>
              <a:gd name="adj2" fmla="val 213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Wave 14">
            <a:extLst>
              <a:ext uri="{FF2B5EF4-FFF2-40B4-BE49-F238E27FC236}">
                <a16:creationId xmlns:a16="http://schemas.microsoft.com/office/drawing/2014/main" id="{13F6D328-FD93-5DC6-FC88-C66B19AD42AC}"/>
              </a:ext>
            </a:extLst>
          </p:cNvPr>
          <p:cNvSpPr/>
          <p:nvPr/>
        </p:nvSpPr>
        <p:spPr>
          <a:xfrm rot="1590669" flipV="1">
            <a:off x="6703246" y="4826505"/>
            <a:ext cx="2258208" cy="491114"/>
          </a:xfrm>
          <a:prstGeom prst="wave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Wave 15">
            <a:extLst>
              <a:ext uri="{FF2B5EF4-FFF2-40B4-BE49-F238E27FC236}">
                <a16:creationId xmlns:a16="http://schemas.microsoft.com/office/drawing/2014/main" id="{538B2402-4368-5413-44A1-8BBBD8779490}"/>
              </a:ext>
            </a:extLst>
          </p:cNvPr>
          <p:cNvSpPr/>
          <p:nvPr/>
        </p:nvSpPr>
        <p:spPr>
          <a:xfrm rot="18245456" flipH="1">
            <a:off x="5798408" y="2630732"/>
            <a:ext cx="4277260" cy="491114"/>
          </a:xfrm>
          <a:prstGeom prst="wave">
            <a:avLst>
              <a:gd name="adj1" fmla="val 6594"/>
              <a:gd name="adj2" fmla="val 213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D1A738A4-08F9-0DF5-334C-D93A1ECFCB3D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FBE09DFE-6DEE-508E-CE75-8403B906A5D8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1719C-0BD3-1C66-600C-FF96F2BD6DBC}"/>
              </a:ext>
            </a:extLst>
          </p:cNvPr>
          <p:cNvSpPr txBox="1"/>
          <p:nvPr/>
        </p:nvSpPr>
        <p:spPr>
          <a:xfrm>
            <a:off x="301082" y="289932"/>
            <a:ext cx="4772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rchitecture Diagram: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1E91A8-D5FD-9B80-C680-7DE60B7CD44A}"/>
              </a:ext>
            </a:extLst>
          </p:cNvPr>
          <p:cNvSpPr/>
          <p:nvPr/>
        </p:nvSpPr>
        <p:spPr>
          <a:xfrm>
            <a:off x="1220135" y="2695934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1.Preprocessing: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Resizing Normalization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C22BD6-A5EA-CAC9-DD74-D8B778A6A4A1}"/>
              </a:ext>
            </a:extLst>
          </p:cNvPr>
          <p:cNvSpPr/>
          <p:nvPr/>
        </p:nvSpPr>
        <p:spPr>
          <a:xfrm>
            <a:off x="4774174" y="151426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Pixelation Detection: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Models Feature Extraction Classification Result Preparation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C3F1F0-962F-769A-B4D0-225F4926825C}"/>
              </a:ext>
            </a:extLst>
          </p:cNvPr>
          <p:cNvSpPr/>
          <p:nvPr/>
        </p:nvSpPr>
        <p:spPr>
          <a:xfrm>
            <a:off x="4776776" y="370286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Image Restoration: </a:t>
            </a:r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Generator Model Restore Image Postprocess Image Send Response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77FE01-F8B7-1827-3B2E-EC219C5C1C29}"/>
              </a:ext>
            </a:extLst>
          </p:cNvPr>
          <p:cNvSpPr/>
          <p:nvPr/>
        </p:nvSpPr>
        <p:spPr>
          <a:xfrm>
            <a:off x="8570829" y="2555600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Logging and Monitoring: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logs of incoming requests Monitor Model Performance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628DCD-8907-F13B-3DF7-BB11387B0E9A}"/>
              </a:ext>
            </a:extLst>
          </p:cNvPr>
          <p:cNvSpPr/>
          <p:nvPr/>
        </p:nvSpPr>
        <p:spPr>
          <a:xfrm>
            <a:off x="8572916" y="50163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4. Evaluation Metrics: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Evaluate Quality Send Metrics.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D4F5B-BE57-18EB-7E9D-C6912206D8AA}"/>
              </a:ext>
            </a:extLst>
          </p:cNvPr>
          <p:cNvSpPr/>
          <p:nvPr/>
        </p:nvSpPr>
        <p:spPr>
          <a:xfrm>
            <a:off x="8577374" y="4803331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Error Handling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and Log Errors Return Error Messages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C2993B5-AD1C-C795-BEA0-79A391B16212}"/>
              </a:ext>
            </a:extLst>
          </p:cNvPr>
          <p:cNvSpPr/>
          <p:nvPr/>
        </p:nvSpPr>
        <p:spPr>
          <a:xfrm>
            <a:off x="1198653" y="2679879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8BB6DD-5C96-8756-09BC-9DFE6B659EB2}"/>
              </a:ext>
            </a:extLst>
          </p:cNvPr>
          <p:cNvSpPr/>
          <p:nvPr/>
        </p:nvSpPr>
        <p:spPr>
          <a:xfrm>
            <a:off x="4774174" y="1517968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A735A15-9839-D99C-93E4-D291198284F6}"/>
              </a:ext>
            </a:extLst>
          </p:cNvPr>
          <p:cNvSpPr/>
          <p:nvPr/>
        </p:nvSpPr>
        <p:spPr>
          <a:xfrm>
            <a:off x="4768408" y="3682545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DC9E6FC-97C1-8245-BD8B-2FEB09EF0DC5}"/>
              </a:ext>
            </a:extLst>
          </p:cNvPr>
          <p:cNvSpPr/>
          <p:nvPr/>
        </p:nvSpPr>
        <p:spPr>
          <a:xfrm>
            <a:off x="8577374" y="4817971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ACE6539-00C2-B325-F552-6EE71FD0F35F}"/>
              </a:ext>
            </a:extLst>
          </p:cNvPr>
          <p:cNvSpPr/>
          <p:nvPr/>
        </p:nvSpPr>
        <p:spPr>
          <a:xfrm>
            <a:off x="8549051" y="2555600"/>
            <a:ext cx="638603" cy="512492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53750-151B-A6CA-1548-D6D024553785}"/>
              </a:ext>
            </a:extLst>
          </p:cNvPr>
          <p:cNvSpPr/>
          <p:nvPr/>
        </p:nvSpPr>
        <p:spPr>
          <a:xfrm>
            <a:off x="8568085" y="530680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7" name="Graphic 26" descr="Lightbulb with solid fill">
            <a:extLst>
              <a:ext uri="{FF2B5EF4-FFF2-40B4-BE49-F238E27FC236}">
                <a16:creationId xmlns:a16="http://schemas.microsoft.com/office/drawing/2014/main" id="{009359EB-7FE3-1972-4D02-22A8D9B7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49" y="2740395"/>
            <a:ext cx="360000" cy="360000"/>
          </a:xfrm>
          <a:prstGeom prst="rect">
            <a:avLst/>
          </a:prstGeom>
        </p:spPr>
      </p:pic>
      <p:pic>
        <p:nvPicPr>
          <p:cNvPr id="29" name="Graphic 28" descr="Bullseye with solid fill">
            <a:extLst>
              <a:ext uri="{FF2B5EF4-FFF2-40B4-BE49-F238E27FC236}">
                <a16:creationId xmlns:a16="http://schemas.microsoft.com/office/drawing/2014/main" id="{96699C7E-EDB4-FD11-B4E7-78452AE34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3561" y="609999"/>
            <a:ext cx="360000" cy="360000"/>
          </a:xfrm>
          <a:prstGeom prst="rect">
            <a:avLst/>
          </a:prstGeom>
        </p:spPr>
      </p:pic>
      <p:pic>
        <p:nvPicPr>
          <p:cNvPr id="31" name="Graphic 30" descr="Business Growth with solid fill">
            <a:extLst>
              <a:ext uri="{FF2B5EF4-FFF2-40B4-BE49-F238E27FC236}">
                <a16:creationId xmlns:a16="http://schemas.microsoft.com/office/drawing/2014/main" id="{41480794-CF40-12EB-D515-7118472BF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3410" y="4908717"/>
            <a:ext cx="360000" cy="360000"/>
          </a:xfrm>
          <a:prstGeom prst="rect">
            <a:avLst/>
          </a:prstGeom>
        </p:spPr>
      </p:pic>
      <p:pic>
        <p:nvPicPr>
          <p:cNvPr id="33" name="Graphic 32" descr="Research with solid fill">
            <a:extLst>
              <a:ext uri="{FF2B5EF4-FFF2-40B4-BE49-F238E27FC236}">
                <a16:creationId xmlns:a16="http://schemas.microsoft.com/office/drawing/2014/main" id="{4D17668A-A534-1E65-991B-F773060FB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9612" y="3745808"/>
            <a:ext cx="360000" cy="360000"/>
          </a:xfrm>
          <a:prstGeom prst="rect">
            <a:avLst/>
          </a:prstGeom>
        </p:spPr>
      </p:pic>
      <p:pic>
        <p:nvPicPr>
          <p:cNvPr id="35" name="Graphic 34" descr="Single gear with solid fill">
            <a:extLst>
              <a:ext uri="{FF2B5EF4-FFF2-40B4-BE49-F238E27FC236}">
                <a16:creationId xmlns:a16="http://schemas.microsoft.com/office/drawing/2014/main" id="{A34D4649-F9A0-3CCB-7726-50A1BFB3C0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5006" y="2628890"/>
            <a:ext cx="360000" cy="360000"/>
          </a:xfrm>
          <a:prstGeom prst="rect">
            <a:avLst/>
          </a:prstGeom>
        </p:spPr>
      </p:pic>
      <p:pic>
        <p:nvPicPr>
          <p:cNvPr id="37" name="Graphic 36" descr="Stopwatch with solid fill">
            <a:extLst>
              <a:ext uri="{FF2B5EF4-FFF2-40B4-BE49-F238E27FC236}">
                <a16:creationId xmlns:a16="http://schemas.microsoft.com/office/drawing/2014/main" id="{CFEC16B3-46D6-C5A9-121A-35C64AB388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9612" y="159792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2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B5AB3D1-123E-44BF-077F-97EFD18E509A}"/>
              </a:ext>
            </a:extLst>
          </p:cNvPr>
          <p:cNvSpPr/>
          <p:nvPr/>
        </p:nvSpPr>
        <p:spPr>
          <a:xfrm>
            <a:off x="4654296" y="2468880"/>
            <a:ext cx="2660904" cy="233934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93FD8543-BE16-049D-C658-84BEC97C98A9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014BBC8A-E267-76B4-F21F-60BBB4977EDE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0D13B-53E2-371D-C2F5-0A9B2D21C6BF}"/>
              </a:ext>
            </a:extLst>
          </p:cNvPr>
          <p:cNvSpPr txBox="1"/>
          <p:nvPr/>
        </p:nvSpPr>
        <p:spPr>
          <a:xfrm>
            <a:off x="296520" y="289932"/>
            <a:ext cx="386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echnologies Used: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74B3A1DB-86C6-4D38-8FB2-AA2086DE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8701" y="2561844"/>
            <a:ext cx="2339340" cy="2339340"/>
          </a:xfrm>
          <a:prstGeom prst="rect">
            <a:avLst/>
          </a:prstGeom>
        </p:spPr>
      </p:pic>
      <p:pic>
        <p:nvPicPr>
          <p:cNvPr id="5" name="Graphic 4" descr="Connections with solid fill">
            <a:extLst>
              <a:ext uri="{FF2B5EF4-FFF2-40B4-BE49-F238E27FC236}">
                <a16:creationId xmlns:a16="http://schemas.microsoft.com/office/drawing/2014/main" id="{83FA7D60-45E8-D5BD-461F-5E2DBFCB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367" y="3133344"/>
            <a:ext cx="826008" cy="826008"/>
          </a:xfrm>
          <a:prstGeom prst="rect">
            <a:avLst/>
          </a:prstGeom>
        </p:spPr>
      </p:pic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3EB587EB-3709-760C-E557-DE6698033A5F}"/>
              </a:ext>
            </a:extLst>
          </p:cNvPr>
          <p:cNvCxnSpPr>
            <a:cxnSpLocks/>
            <a:stCxn id="9" idx="7"/>
          </p:cNvCxnSpPr>
          <p:nvPr/>
        </p:nvCxnSpPr>
        <p:spPr>
          <a:xfrm rot="5400000" flipH="1" flipV="1">
            <a:off x="6935228" y="2196790"/>
            <a:ext cx="604970" cy="6243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784FAE45-D49B-4193-BD35-BC6A2AC4A2C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7315200" y="3632199"/>
            <a:ext cx="797550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FEDDF2A3-6B7F-AA4C-BEBF-5BE8BAAB08BA}"/>
              </a:ext>
            </a:extLst>
          </p:cNvPr>
          <p:cNvCxnSpPr>
            <a:cxnSpLocks/>
            <a:stCxn id="9" idx="5"/>
          </p:cNvCxnSpPr>
          <p:nvPr/>
        </p:nvCxnSpPr>
        <p:spPr>
          <a:xfrm rot="16200000" flipH="1">
            <a:off x="6997961" y="4393190"/>
            <a:ext cx="429204" cy="5740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2BBCB974-B0D3-4ABC-7861-E65BDFF0EEA9}"/>
              </a:ext>
            </a:extLst>
          </p:cNvPr>
          <p:cNvCxnSpPr>
            <a:cxnSpLocks/>
            <a:stCxn id="9" idx="4"/>
          </p:cNvCxnSpPr>
          <p:nvPr/>
        </p:nvCxnSpPr>
        <p:spPr>
          <a:xfrm rot="16200000" flipH="1">
            <a:off x="5822568" y="4970399"/>
            <a:ext cx="330711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A4A9931-8E86-224F-DE26-BF5B69CB0A08}"/>
              </a:ext>
            </a:extLst>
          </p:cNvPr>
          <p:cNvCxnSpPr>
            <a:cxnSpLocks/>
            <a:stCxn id="9" idx="1"/>
          </p:cNvCxnSpPr>
          <p:nvPr/>
        </p:nvCxnSpPr>
        <p:spPr>
          <a:xfrm rot="16200000" flipV="1">
            <a:off x="4530263" y="2297754"/>
            <a:ext cx="435552" cy="5918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194B1AB7-9A17-E56C-B5C8-4AF7BD213B83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5725541" y="2203323"/>
            <a:ext cx="524764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DB1AFCBD-91DD-B669-F5F5-5B66CD5D4DD1}"/>
              </a:ext>
            </a:extLst>
          </p:cNvPr>
          <p:cNvCxnSpPr>
            <a:cxnSpLocks/>
            <a:stCxn id="9" idx="3"/>
          </p:cNvCxnSpPr>
          <p:nvPr/>
        </p:nvCxnSpPr>
        <p:spPr>
          <a:xfrm rot="5400000">
            <a:off x="4597423" y="4454633"/>
            <a:ext cx="435554" cy="4575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0E3BB3C0-FDA0-7FFD-55E0-934BD0497D7F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>
            <a:off x="4101830" y="3626386"/>
            <a:ext cx="552467" cy="121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 descr="Document with solid fill">
            <a:extLst>
              <a:ext uri="{FF2B5EF4-FFF2-40B4-BE49-F238E27FC236}">
                <a16:creationId xmlns:a16="http://schemas.microsoft.com/office/drawing/2014/main" id="{3179EE16-10A7-E414-44F8-BDA169AF55C9}"/>
              </a:ext>
            </a:extLst>
          </p:cNvPr>
          <p:cNvSpPr/>
          <p:nvPr/>
        </p:nvSpPr>
        <p:spPr>
          <a:xfrm>
            <a:off x="7564601" y="1866836"/>
            <a:ext cx="1045001" cy="1011428"/>
          </a:xfrm>
          <a:prstGeom prst="ellipse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 descr="Lightbulb and gear with solid fill">
            <a:extLst>
              <a:ext uri="{FF2B5EF4-FFF2-40B4-BE49-F238E27FC236}">
                <a16:creationId xmlns:a16="http://schemas.microsoft.com/office/drawing/2014/main" id="{314F9F9F-59D6-E63E-B338-679475E5C679}"/>
              </a:ext>
            </a:extLst>
          </p:cNvPr>
          <p:cNvSpPr/>
          <p:nvPr/>
        </p:nvSpPr>
        <p:spPr>
          <a:xfrm>
            <a:off x="8161753" y="3145536"/>
            <a:ext cx="1045001" cy="1011428"/>
          </a:xfrm>
          <a:prstGeom prst="ellipse">
            <a:avLst/>
          </a:prstGeom>
          <a:blipFill dpi="0"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effectLst>
            <a:glow rad="63500">
              <a:srgbClr val="7030A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 descr="Connections with solid fill">
            <a:extLst>
              <a:ext uri="{FF2B5EF4-FFF2-40B4-BE49-F238E27FC236}">
                <a16:creationId xmlns:a16="http://schemas.microsoft.com/office/drawing/2014/main" id="{13B0BC24-1F77-B6DE-51BC-05349092ACC9}"/>
              </a:ext>
            </a:extLst>
          </p:cNvPr>
          <p:cNvSpPr/>
          <p:nvPr/>
        </p:nvSpPr>
        <p:spPr>
          <a:xfrm>
            <a:off x="7577750" y="4485450"/>
            <a:ext cx="1045001" cy="1011428"/>
          </a:xfrm>
          <a:prstGeom prst="ellipse">
            <a:avLst/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Oval 96" descr="Cheers with solid fill">
            <a:extLst>
              <a:ext uri="{FF2B5EF4-FFF2-40B4-BE49-F238E27FC236}">
                <a16:creationId xmlns:a16="http://schemas.microsoft.com/office/drawing/2014/main" id="{AF556683-0088-A653-3006-93DADD205062}"/>
              </a:ext>
            </a:extLst>
          </p:cNvPr>
          <p:cNvSpPr/>
          <p:nvPr/>
        </p:nvSpPr>
        <p:spPr>
          <a:xfrm>
            <a:off x="5425641" y="836391"/>
            <a:ext cx="1045001" cy="1011428"/>
          </a:xfrm>
          <a:prstGeom prst="ellipse">
            <a:avLst/>
          </a:prstGeom>
          <a:blipFill dpi="0"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 descr="Beaker with solid fill">
            <a:extLst>
              <a:ext uri="{FF2B5EF4-FFF2-40B4-BE49-F238E27FC236}">
                <a16:creationId xmlns:a16="http://schemas.microsoft.com/office/drawing/2014/main" id="{710DC1A1-4BB3-F878-6953-D49D72BB38D8}"/>
              </a:ext>
            </a:extLst>
          </p:cNvPr>
          <p:cNvSpPr/>
          <p:nvPr/>
        </p:nvSpPr>
        <p:spPr>
          <a:xfrm>
            <a:off x="3374588" y="1825441"/>
            <a:ext cx="1045001" cy="1011428"/>
          </a:xfrm>
          <a:prstGeom prst="ellipse">
            <a:avLst/>
          </a:prstGeom>
          <a:blipFill dpi="0"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accent6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Oval 98" descr="Send with solid fill">
            <a:extLst>
              <a:ext uri="{FF2B5EF4-FFF2-40B4-BE49-F238E27FC236}">
                <a16:creationId xmlns:a16="http://schemas.microsoft.com/office/drawing/2014/main" id="{164AE508-3390-8D52-2B5E-9780AC28DEDA}"/>
              </a:ext>
            </a:extLst>
          </p:cNvPr>
          <p:cNvSpPr/>
          <p:nvPr/>
        </p:nvSpPr>
        <p:spPr>
          <a:xfrm>
            <a:off x="3036449" y="3189585"/>
            <a:ext cx="1045001" cy="1011428"/>
          </a:xfrm>
          <a:prstGeom prst="ellipse">
            <a:avLst/>
          </a:prstGeom>
          <a:blipFill dpi="0"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Oval 99" descr="Transfer with solid fill">
            <a:extLst>
              <a:ext uri="{FF2B5EF4-FFF2-40B4-BE49-F238E27FC236}">
                <a16:creationId xmlns:a16="http://schemas.microsoft.com/office/drawing/2014/main" id="{FF46CF5F-2927-FEA7-4A59-21455AB56B58}"/>
              </a:ext>
            </a:extLst>
          </p:cNvPr>
          <p:cNvSpPr/>
          <p:nvPr/>
        </p:nvSpPr>
        <p:spPr>
          <a:xfrm>
            <a:off x="3502350" y="4506171"/>
            <a:ext cx="1045001" cy="1011428"/>
          </a:xfrm>
          <a:prstGeom prst="ellipse">
            <a:avLst/>
          </a:prstGeom>
          <a:blipFill dpi="0"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Oval 100" descr="Paperclip with solid fill">
            <a:extLst>
              <a:ext uri="{FF2B5EF4-FFF2-40B4-BE49-F238E27FC236}">
                <a16:creationId xmlns:a16="http://schemas.microsoft.com/office/drawing/2014/main" id="{DF4A704C-43C7-E605-DC77-0E7C5BDF0F8D}"/>
              </a:ext>
            </a:extLst>
          </p:cNvPr>
          <p:cNvSpPr/>
          <p:nvPr/>
        </p:nvSpPr>
        <p:spPr>
          <a:xfrm>
            <a:off x="5512727" y="5164586"/>
            <a:ext cx="1045001" cy="1011428"/>
          </a:xfrm>
          <a:prstGeom prst="ellipse">
            <a:avLst/>
          </a:prstGeom>
          <a:blipFill dpi="0"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4">
            <a:extLst>
              <a:ext uri="{FF2B5EF4-FFF2-40B4-BE49-F238E27FC236}">
                <a16:creationId xmlns:a16="http://schemas.microsoft.com/office/drawing/2014/main" id="{658FA7F7-2E66-F559-26F5-E65FE1CB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907" y="836391"/>
            <a:ext cx="19370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and deployment.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Rectangle 4">
            <a:extLst>
              <a:ext uri="{FF2B5EF4-FFF2-40B4-BE49-F238E27FC236}">
                <a16:creationId xmlns:a16="http://schemas.microsoft.com/office/drawing/2014/main" id="{1B81A0E5-73FE-8931-451E-B6BF4A237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3409" y="2302250"/>
            <a:ext cx="2240980" cy="923330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model creation and training.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4">
            <a:extLst>
              <a:ext uri="{FF2B5EF4-FFF2-40B4-BE49-F238E27FC236}">
                <a16:creationId xmlns:a16="http://schemas.microsoft.com/office/drawing/2014/main" id="{3CD2390F-EB1E-4520-453F-8B214CE9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196" y="4201013"/>
            <a:ext cx="2328597" cy="20313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extract and learn spatial features from images for tasks like classification and restoration.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4EB7DA64-C82D-C06F-6F09-A4C1497ED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468" y="5722642"/>
            <a:ext cx="2856053" cy="923330"/>
          </a:xfrm>
          <a:prstGeom prst="rect">
            <a:avLst/>
          </a:prstGeom>
          <a:solidFill>
            <a:srgbClr val="FFD6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restoration, detail capture, and reconstruction.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Rectangle 4">
            <a:extLst>
              <a:ext uri="{FF2B5EF4-FFF2-40B4-BE49-F238E27FC236}">
                <a16:creationId xmlns:a16="http://schemas.microsoft.com/office/drawing/2014/main" id="{55321713-A752-AA61-268D-C7BD2B1A6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35" y="4080068"/>
            <a:ext cx="2862336" cy="1200329"/>
          </a:xfrm>
          <a:prstGeom prst="rect">
            <a:avLst/>
          </a:prstGeom>
          <a:solidFill>
            <a:srgbClr val="A3A3A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ImageDataGenerator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generalization,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image splitting and resizing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95593482-9A9C-F263-BADB-343E67E48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882" y="2712459"/>
            <a:ext cx="2023628" cy="923330"/>
          </a:xfrm>
          <a:prstGeom prst="rect">
            <a:avLst/>
          </a:prstGeom>
          <a:solidFill>
            <a:srgbClr val="FFFF6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for efficient learning.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ectangle 4">
            <a:extLst>
              <a:ext uri="{FF2B5EF4-FFF2-40B4-BE49-F238E27FC236}">
                <a16:creationId xmlns:a16="http://schemas.microsoft.com/office/drawing/2014/main" id="{C8840A10-7419-42EC-6979-D91AAF74E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119" y="1011060"/>
            <a:ext cx="2090669" cy="923330"/>
          </a:xfrm>
          <a:prstGeom prst="rect">
            <a:avLst/>
          </a:prstGeom>
          <a:solidFill>
            <a:srgbClr val="889F9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and manipulation.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ectangle 4">
            <a:extLst>
              <a:ext uri="{FF2B5EF4-FFF2-40B4-BE49-F238E27FC236}">
                <a16:creationId xmlns:a16="http://schemas.microsoft.com/office/drawing/2014/main" id="{B87D80F5-E25B-1826-1096-EC848DC88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163" y="103444"/>
            <a:ext cx="143116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5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37C-27CA-52D2-E16B-12F769AC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6" y="265877"/>
            <a:ext cx="2197359" cy="557784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en-I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ur 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Team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8AA8D39F-42A0-88A2-2D51-E02E9CFDB882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0F647B2F-8C2C-AB31-2B0D-CDA27DB7550E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1599F75-A646-3D1D-0EDE-F5F15471BB9F}"/>
              </a:ext>
            </a:extLst>
          </p:cNvPr>
          <p:cNvSpPr/>
          <p:nvPr/>
        </p:nvSpPr>
        <p:spPr>
          <a:xfrm>
            <a:off x="2628673" y="1217897"/>
            <a:ext cx="1800000" cy="1800000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39C950-D4FC-D578-019C-A58244DC5858}"/>
              </a:ext>
            </a:extLst>
          </p:cNvPr>
          <p:cNvSpPr txBox="1"/>
          <p:nvPr/>
        </p:nvSpPr>
        <p:spPr>
          <a:xfrm>
            <a:off x="2244234" y="3342892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RUFUS CLIEVE ROY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F0F759-03E5-06EA-D43A-3C1618588C8C}"/>
              </a:ext>
            </a:extLst>
          </p:cNvPr>
          <p:cNvSpPr txBox="1"/>
          <p:nvPr/>
        </p:nvSpPr>
        <p:spPr>
          <a:xfrm>
            <a:off x="1651683" y="3713171"/>
            <a:ext cx="394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Lead and Software Engineer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55DC2C00-7A7F-4111-9719-8ACD40AC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324434"/>
              </p:ext>
            </p:extLst>
          </p:nvPr>
        </p:nvGraphicFramePr>
        <p:xfrm>
          <a:off x="1936474" y="4115557"/>
          <a:ext cx="312724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2" name="Picture 51">
            <a:hlinkClick r:id="rId8"/>
            <a:extLst>
              <a:ext uri="{FF2B5EF4-FFF2-40B4-BE49-F238E27FC236}">
                <a16:creationId xmlns:a16="http://schemas.microsoft.com/office/drawing/2014/main" id="{D61EFF65-B10C-FBC7-3027-687CC8322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74" y="6229255"/>
            <a:ext cx="362868" cy="362868"/>
          </a:xfrm>
          <a:prstGeom prst="rect">
            <a:avLst/>
          </a:prstGeom>
        </p:spPr>
      </p:pic>
      <p:pic>
        <p:nvPicPr>
          <p:cNvPr id="54" name="Picture 53">
            <a:hlinkClick r:id="rId10"/>
            <a:extLst>
              <a:ext uri="{FF2B5EF4-FFF2-40B4-BE49-F238E27FC236}">
                <a16:creationId xmlns:a16="http://schemas.microsoft.com/office/drawing/2014/main" id="{A8448FBB-EB9E-EE60-B74A-2175939F5B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3" y="6223920"/>
            <a:ext cx="363600" cy="3682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B42BE7F-E491-7C87-8074-D15E66ABB1E6}"/>
              </a:ext>
            </a:extLst>
          </p:cNvPr>
          <p:cNvSpPr txBox="1"/>
          <p:nvPr/>
        </p:nvSpPr>
        <p:spPr>
          <a:xfrm>
            <a:off x="2778986" y="6298660"/>
            <a:ext cx="334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sec22mu023@sairamtap.edu.in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94F256-08BB-7822-AA65-B7B013C643AA}"/>
              </a:ext>
            </a:extLst>
          </p:cNvPr>
          <p:cNvSpPr txBox="1"/>
          <p:nvPr/>
        </p:nvSpPr>
        <p:spPr>
          <a:xfrm>
            <a:off x="7491511" y="334289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GOPIKA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586C51-19F4-F4BB-626F-FE31B2A6246F}"/>
              </a:ext>
            </a:extLst>
          </p:cNvPr>
          <p:cNvSpPr txBox="1"/>
          <p:nvPr/>
        </p:nvSpPr>
        <p:spPr>
          <a:xfrm>
            <a:off x="6442495" y="3712224"/>
            <a:ext cx="386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 and Research Analyst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3" name="Diagram 62">
            <a:extLst>
              <a:ext uri="{FF2B5EF4-FFF2-40B4-BE49-F238E27FC236}">
                <a16:creationId xmlns:a16="http://schemas.microsoft.com/office/drawing/2014/main" id="{C36DB84A-D456-A3FD-6D75-1B86C00E3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328463"/>
              </p:ext>
            </p:extLst>
          </p:nvPr>
        </p:nvGraphicFramePr>
        <p:xfrm>
          <a:off x="6758743" y="4151374"/>
          <a:ext cx="312724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64" name="Picture 63">
            <a:hlinkClick r:id="rId17"/>
            <a:extLst>
              <a:ext uri="{FF2B5EF4-FFF2-40B4-BE49-F238E27FC236}">
                <a16:creationId xmlns:a16="http://schemas.microsoft.com/office/drawing/2014/main" id="{4A624C5E-7E3D-A75F-EC6B-0A4FE00ED3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345" y="6229255"/>
            <a:ext cx="362868" cy="362868"/>
          </a:xfrm>
          <a:prstGeom prst="rect">
            <a:avLst/>
          </a:prstGeom>
        </p:spPr>
      </p:pic>
      <p:pic>
        <p:nvPicPr>
          <p:cNvPr id="65" name="Picture 64">
            <a:hlinkClick r:id="rId18"/>
            <a:extLst>
              <a:ext uri="{FF2B5EF4-FFF2-40B4-BE49-F238E27FC236}">
                <a16:creationId xmlns:a16="http://schemas.microsoft.com/office/drawing/2014/main" id="{3977E960-FB1B-7001-05C1-39FB44E5DB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71" y="6223919"/>
            <a:ext cx="363600" cy="3682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86A372F-1C21-25F7-1157-57B564D57FF8}"/>
              </a:ext>
            </a:extLst>
          </p:cNvPr>
          <p:cNvSpPr txBox="1"/>
          <p:nvPr/>
        </p:nvSpPr>
        <p:spPr>
          <a:xfrm>
            <a:off x="7875125" y="6253568"/>
            <a:ext cx="334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sec22ec149@sairamtap.edu.in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B005C29C-9D5D-4A8D-504A-71E622EE8CCB}"/>
              </a:ext>
            </a:extLst>
          </p:cNvPr>
          <p:cNvSpPr/>
          <p:nvPr/>
        </p:nvSpPr>
        <p:spPr>
          <a:xfrm>
            <a:off x="7323031" y="1217897"/>
            <a:ext cx="1800000" cy="1800000"/>
          </a:xfrm>
          <a:prstGeom prst="flowChartConnector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654680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EFE60-C66D-FE70-D5E7-74FDC4EB30FF}"/>
              </a:ext>
            </a:extLst>
          </p:cNvPr>
          <p:cNvSpPr txBox="1"/>
          <p:nvPr/>
        </p:nvSpPr>
        <p:spPr>
          <a:xfrm>
            <a:off x="283464" y="301752"/>
            <a:ext cx="489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Expirement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6A054FEA-4152-C611-9E9E-0C9E1CABD021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479E3788-50FE-3C28-E04D-FAAEEC5FC337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C715FB-CF72-5CC7-4109-F73F45818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93882"/>
              </p:ext>
            </p:extLst>
          </p:nvPr>
        </p:nvGraphicFramePr>
        <p:xfrm>
          <a:off x="1014984" y="989784"/>
          <a:ext cx="10021825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4365">
                  <a:extLst>
                    <a:ext uri="{9D8B030D-6E8A-4147-A177-3AD203B41FA5}">
                      <a16:colId xmlns:a16="http://schemas.microsoft.com/office/drawing/2014/main" val="1832411849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327070141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2345525482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116062037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2911283251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F1_score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 to </a:t>
                      </a:r>
                      <a:r>
                        <a:rPr lang="en-GB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colab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57125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Autoencoder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78%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IN" dirty="0" err="1">
                          <a:hlinkClick r:id="rId2"/>
                        </a:rPr>
                        <a:t>AutoEncoder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037212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60%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0.58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29mb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u="sng" kern="1200" dirty="0">
                        <a:solidFill>
                          <a:srgbClr val="954F72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3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US" sz="180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5392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68%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16mb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hlinkClick r:id="rId4"/>
                        </a:rPr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13288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AlexNet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50%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23mb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hlinkClick r:id="rId4"/>
                        </a:rPr>
                        <a:t>Link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134497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50%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28mb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800" b="1" u="sng" kern="1200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IN" sz="1800" b="1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ResNet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5021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EBE4EC-8D61-D8AE-DE88-9BCC72130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24975"/>
              </p:ext>
            </p:extLst>
          </p:nvPr>
        </p:nvGraphicFramePr>
        <p:xfrm>
          <a:off x="1014984" y="5668463"/>
          <a:ext cx="10021825" cy="701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4365">
                  <a:extLst>
                    <a:ext uri="{9D8B030D-6E8A-4147-A177-3AD203B41FA5}">
                      <a16:colId xmlns:a16="http://schemas.microsoft.com/office/drawing/2014/main" val="3162271952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783914305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2868159783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110109702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3460097137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InceptionV3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78%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0.49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9mb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800" b="1" u="sng" kern="1200" dirty="0">
                        <a:solidFill>
                          <a:srgbClr val="954F72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6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IN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44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A4AAF4-CD40-3602-EE56-DB348334D6CD}"/>
              </a:ext>
            </a:extLst>
          </p:cNvPr>
          <p:cNvSpPr txBox="1"/>
          <p:nvPr/>
        </p:nvSpPr>
        <p:spPr>
          <a:xfrm>
            <a:off x="2050543" y="633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230579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381E4702-ECDB-9BF0-EA28-2B6359241517}"/>
              </a:ext>
            </a:extLst>
          </p:cNvPr>
          <p:cNvSpPr/>
          <p:nvPr/>
        </p:nvSpPr>
        <p:spPr>
          <a:xfrm>
            <a:off x="0" y="-18662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FCDE455-2A1F-B908-9CDA-A5CD5FC4C410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999C88-72D4-87DC-C8AE-1D427B53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292507"/>
            <a:ext cx="2516281" cy="557784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onclusion: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B138CAE6-24F9-4D85-73FB-2969D525D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670890"/>
              </p:ext>
            </p:extLst>
          </p:nvPr>
        </p:nvGraphicFramePr>
        <p:xfrm>
          <a:off x="2178325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2AE62A93-52B3-6774-E6E0-634FF56DE6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678" y="1371499"/>
            <a:ext cx="3579977" cy="3579977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0AEC3C-6563-801B-B697-A1B3694EADCA}"/>
              </a:ext>
            </a:extLst>
          </p:cNvPr>
          <p:cNvSpPr/>
          <p:nvPr/>
        </p:nvSpPr>
        <p:spPr>
          <a:xfrm>
            <a:off x="1847524" y="2959036"/>
            <a:ext cx="2685288" cy="326448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Objective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Approach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Model Performance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Model Efficiency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 Visual Results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Future Work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Key Takeaways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1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71AB41-2578-4E28-BF24-6B5315008F0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971</TotalTime>
  <Words>874</Words>
  <Application>Microsoft Office PowerPoint</Application>
  <PresentationFormat>Widescreen</PresentationFormat>
  <Paragraphs>155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Team</vt:lpstr>
      <vt:lpstr>PowerPoint Presentation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Rufus R</dc:creator>
  <cp:lastModifiedBy>Rufus R</cp:lastModifiedBy>
  <cp:revision>66</cp:revision>
  <dcterms:created xsi:type="dcterms:W3CDTF">2024-07-09T08:27:00Z</dcterms:created>
  <dcterms:modified xsi:type="dcterms:W3CDTF">2024-07-15T13:13:26Z</dcterms:modified>
</cp:coreProperties>
</file>